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333333"/>
    <a:srgbClr val="CC0000"/>
    <a:srgbClr val="006600"/>
    <a:srgbClr val="CC99FF"/>
    <a:srgbClr val="CCCC00"/>
    <a:srgbClr val="DDDDDD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>
        <p:scale>
          <a:sx n="125" d="100"/>
          <a:sy n="125" d="100"/>
        </p:scale>
        <p:origin x="1224" y="-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D4F14D-B91C-4EA8-86C0-6D5DD7C64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04EDBA-00A3-46E5-872B-2E847F5255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0048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A9E625-5977-4C5E-B1BB-A7C35EAC1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450AD2-6789-4DF4-BB6C-C3CEB422D0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08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F4F835C-40E2-411B-855E-F1A82EDF4D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45ED3B-F47B-4691-A5AA-95045C8670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5516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5F91C-88B7-4023-9BE1-1C580124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A19C14-F3E0-4737-AE56-5DDD8CEEE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8509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95E706-CFC9-47F8-8176-F9BF2B3EC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F5D378-F902-45FB-943A-D701168BF4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4655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D04E18-4E0E-422C-B4C9-382E72DD3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560A7B-3852-4B0A-87C1-4949C884CD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B8BB98-3B30-499F-958D-4A52EAF794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1757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133E5B-BC7A-42C0-9D50-5174374B6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7B3150-A4BD-4DF6-9742-EDE9B3211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396E47-476F-4EC4-BF56-B3C632F0A5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775DA23-2311-4113-A767-A13852C9EB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C484D12-E8E3-446F-B436-08CAB6CC45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9119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091776-6DF4-4410-ABD1-82D54BB35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64442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9666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7604F1-C022-41BA-86F5-FE6F358ED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0B661F-8E06-4CDF-AACE-AC5922BB0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560D547-7311-4341-801F-367E65D0F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5321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6AA5C6-977E-45E6-AB4B-5D4C29219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F6FC7CD-E4BF-4F6A-A401-17E241D091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18C08A5-AE3A-4A6D-AF48-B99EB3DD02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1183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C084F597-27BD-4562-93F3-8B96CFD025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BCFF879A-39A6-452F-B0D7-4324083FA1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9AB966A-8CE4-4015-8D39-8A2245ABB1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2B754362-E26D-4719-BAF9-64311BA39B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F7A99FA-1E14-4BC8-BAB2-6073BCE00A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110B021E-EF5A-4639-9EB3-B3B4C674C5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097C5E45-98D2-43F5-A982-A6C6C80011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564205D6-D006-4A66-A906-DF48D21465D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FD48A1FC-19E7-4EFB-AD38-280CE4C250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91CD321C-B66C-4BD2-ADBC-93C5CEA603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B37EDEE-3E74-45BB-9CF2-24DFBA747F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11529208-C6E5-4EF9-8D41-C482664FE21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FC8BBBDA-C11F-4395-A0F8-CA6B5BC746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FFD8BE53-41FC-405A-8E64-2F56E17755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552B7154-B233-4648-BD9B-9872DBBAC3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8621C0E3-77B9-4F60-843E-E0CB67E1E4D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0CBB03E6-0424-4A6F-B95B-76F8C2E3A7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25B6D26-1A00-4D08-9C09-914F00EF38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128597B8-6D13-40FB-A623-4C3F3C47AD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デジカメ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3187682-4BB1-46B6-9315-9D349E6DDED9}"/>
              </a:ext>
            </a:extLst>
          </p:cNvPr>
          <p:cNvGrpSpPr/>
          <p:nvPr/>
        </p:nvGrpSpPr>
        <p:grpSpPr>
          <a:xfrm>
            <a:off x="488950" y="3213100"/>
            <a:ext cx="1439863" cy="766763"/>
            <a:chOff x="488950" y="3213100"/>
            <a:chExt cx="1439863" cy="766763"/>
          </a:xfrm>
        </p:grpSpPr>
        <p:sp>
          <p:nvSpPr>
            <p:cNvPr id="19477" name="AutoShape 21">
              <a:extLst>
                <a:ext uri="{FF2B5EF4-FFF2-40B4-BE49-F238E27FC236}">
                  <a16:creationId xmlns:a16="http://schemas.microsoft.com/office/drawing/2014/main" id="{B185923A-C5E2-47DD-A824-1E348CB79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5872" y="3213100"/>
              <a:ext cx="337004" cy="61530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1" name="AutoShape 5">
              <a:extLst>
                <a:ext uri="{FF2B5EF4-FFF2-40B4-BE49-F238E27FC236}">
                  <a16:creationId xmlns:a16="http://schemas.microsoft.com/office/drawing/2014/main" id="{15E16DF2-FDB0-4FA9-B769-58CEF4069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50" y="3243527"/>
              <a:ext cx="1439863" cy="736336"/>
            </a:xfrm>
            <a:prstGeom prst="roundRect">
              <a:avLst>
                <a:gd name="adj" fmla="val 7806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7" name="Rectangle 11" descr="網目">
              <a:extLst>
                <a:ext uri="{FF2B5EF4-FFF2-40B4-BE49-F238E27FC236}">
                  <a16:creationId xmlns:a16="http://schemas.microsoft.com/office/drawing/2014/main" id="{2C591971-D210-451D-A6E6-C29CD2CBF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717" y="3335485"/>
              <a:ext cx="888096" cy="582848"/>
            </a:xfrm>
            <a:prstGeom prst="rect">
              <a:avLst/>
            </a:prstGeom>
            <a:pattFill prst="weave">
              <a:fgClr>
                <a:schemeClr val="bg2"/>
              </a:fgClr>
              <a:bgClr>
                <a:schemeClr val="tx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2" name="AutoShape 6">
              <a:extLst>
                <a:ext uri="{FF2B5EF4-FFF2-40B4-BE49-F238E27FC236}">
                  <a16:creationId xmlns:a16="http://schemas.microsoft.com/office/drawing/2014/main" id="{4D94C0A9-283E-45C4-A961-01B716D3A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50" y="3243527"/>
              <a:ext cx="551767" cy="736336"/>
            </a:xfrm>
            <a:prstGeom prst="roundRect">
              <a:avLst>
                <a:gd name="adj" fmla="val 7806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63529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3" name="Rectangle 7">
              <a:extLst>
                <a:ext uri="{FF2B5EF4-FFF2-40B4-BE49-F238E27FC236}">
                  <a16:creationId xmlns:a16="http://schemas.microsoft.com/office/drawing/2014/main" id="{89591617-BB7A-41CE-B2BB-69AEFBB28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50" y="3335485"/>
              <a:ext cx="551767" cy="582848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4" name="AutoShape 8">
              <a:extLst>
                <a:ext uri="{FF2B5EF4-FFF2-40B4-BE49-F238E27FC236}">
                  <a16:creationId xmlns:a16="http://schemas.microsoft.com/office/drawing/2014/main" id="{D45280E1-D5E3-40E7-94EB-626A35106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8" y="3274630"/>
              <a:ext cx="428852" cy="6085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5" name="AutoShape 9">
              <a:extLst>
                <a:ext uri="{FF2B5EF4-FFF2-40B4-BE49-F238E27FC236}">
                  <a16:creationId xmlns:a16="http://schemas.microsoft.com/office/drawing/2014/main" id="{19E905CE-2A66-40A0-8917-3D6849ED0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714" y="3274630"/>
              <a:ext cx="184373" cy="61530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6" name="Oval 10">
              <a:extLst>
                <a:ext uri="{FF2B5EF4-FFF2-40B4-BE49-F238E27FC236}">
                  <a16:creationId xmlns:a16="http://schemas.microsoft.com/office/drawing/2014/main" id="{5900F07C-425C-48BB-A5E1-B8A287FF7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566" y="3305734"/>
              <a:ext cx="642941" cy="64370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8" name="Oval 12">
              <a:extLst>
                <a:ext uri="{FF2B5EF4-FFF2-40B4-BE49-F238E27FC236}">
                  <a16:creationId xmlns:a16="http://schemas.microsoft.com/office/drawing/2014/main" id="{9E17A3C3-0548-4A5D-B580-D47961E45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62957" y="3335485"/>
              <a:ext cx="582158" cy="58284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9" name="Oval 13">
              <a:extLst>
                <a:ext uri="{FF2B5EF4-FFF2-40B4-BE49-F238E27FC236}">
                  <a16:creationId xmlns:a16="http://schemas.microsoft.com/office/drawing/2014/main" id="{17EE2023-CD40-47DF-96B1-0D5F653BF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024" y="3366588"/>
              <a:ext cx="520701" cy="52131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0" name="Oval 14">
              <a:extLst>
                <a:ext uri="{FF2B5EF4-FFF2-40B4-BE49-F238E27FC236}">
                  <a16:creationId xmlns:a16="http://schemas.microsoft.com/office/drawing/2014/main" id="{FA240705-A231-4742-851C-C03BA3113A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24415" y="3397015"/>
              <a:ext cx="459243" cy="459787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1" name="Oval 15">
              <a:extLst>
                <a:ext uri="{FF2B5EF4-FFF2-40B4-BE49-F238E27FC236}">
                  <a16:creationId xmlns:a16="http://schemas.microsoft.com/office/drawing/2014/main" id="{B59F6151-1AB5-4EEE-A536-FD715DED1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4806" y="3427442"/>
              <a:ext cx="398461" cy="39893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2" name="AutoShape 16">
              <a:extLst>
                <a:ext uri="{FF2B5EF4-FFF2-40B4-BE49-F238E27FC236}">
                  <a16:creationId xmlns:a16="http://schemas.microsoft.com/office/drawing/2014/main" id="{69A340CF-DED0-4EAC-9A05-BDA734053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6263" y="3519400"/>
              <a:ext cx="275546" cy="2150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4" name="AutoShape 18">
              <a:extLst>
                <a:ext uri="{FF2B5EF4-FFF2-40B4-BE49-F238E27FC236}">
                  <a16:creationId xmlns:a16="http://schemas.microsoft.com/office/drawing/2014/main" id="{04F3FADC-B2DB-4B53-B645-B36579025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655" y="3550503"/>
              <a:ext cx="214764" cy="167687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3" name="Oval 17">
              <a:extLst>
                <a:ext uri="{FF2B5EF4-FFF2-40B4-BE49-F238E27FC236}">
                  <a16:creationId xmlns:a16="http://schemas.microsoft.com/office/drawing/2014/main" id="{D03C2B73-3010-4D6A-A04C-2A88776AB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655" y="3519400"/>
              <a:ext cx="214764" cy="2150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5" name="Oval 19">
              <a:extLst>
                <a:ext uri="{FF2B5EF4-FFF2-40B4-BE49-F238E27FC236}">
                  <a16:creationId xmlns:a16="http://schemas.microsoft.com/office/drawing/2014/main" id="{6565F07E-E776-4D7A-981C-D50D5F648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721" y="3550503"/>
              <a:ext cx="152631" cy="152812"/>
            </a:xfrm>
            <a:prstGeom prst="ellipse">
              <a:avLst/>
            </a:prstGeom>
            <a:solidFill>
              <a:srgbClr val="99CCFF">
                <a:alpha val="60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6" name="Oval 20">
              <a:extLst>
                <a:ext uri="{FF2B5EF4-FFF2-40B4-BE49-F238E27FC236}">
                  <a16:creationId xmlns:a16="http://schemas.microsoft.com/office/drawing/2014/main" id="{41ED3E08-25A4-4D80-8878-35647E6B1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7022" y="3537656"/>
              <a:ext cx="61458" cy="6153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8" name="Oval 22">
              <a:extLst>
                <a:ext uri="{FF2B5EF4-FFF2-40B4-BE49-F238E27FC236}">
                  <a16:creationId xmlns:a16="http://schemas.microsoft.com/office/drawing/2014/main" id="{836B25A1-6040-4E07-BE55-CDE21573A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161" y="3262460"/>
              <a:ext cx="61458" cy="61530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28EB0F0-4789-4561-A27E-D63470F246D1}"/>
              </a:ext>
            </a:extLst>
          </p:cNvPr>
          <p:cNvGrpSpPr/>
          <p:nvPr/>
        </p:nvGrpSpPr>
        <p:grpSpPr>
          <a:xfrm>
            <a:off x="2360613" y="3068638"/>
            <a:ext cx="1439862" cy="1035050"/>
            <a:chOff x="2360613" y="3068638"/>
            <a:chExt cx="1439862" cy="1035050"/>
          </a:xfrm>
        </p:grpSpPr>
        <p:sp>
          <p:nvSpPr>
            <p:cNvPr id="19481" name="AutoShape 25">
              <a:extLst>
                <a:ext uri="{FF2B5EF4-FFF2-40B4-BE49-F238E27FC236}">
                  <a16:creationId xmlns:a16="http://schemas.microsoft.com/office/drawing/2014/main" id="{1E788786-DA05-4707-9241-B7D4F3244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3093680"/>
              <a:ext cx="1439862" cy="1010008"/>
            </a:xfrm>
            <a:prstGeom prst="roundRect">
              <a:avLst>
                <a:gd name="adj" fmla="val 7824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2" name="AutoShape 26">
              <a:extLst>
                <a:ext uri="{FF2B5EF4-FFF2-40B4-BE49-F238E27FC236}">
                  <a16:creationId xmlns:a16="http://schemas.microsoft.com/office/drawing/2014/main" id="{91E3EDA0-E99D-4B12-9083-A7C82EC38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6225" y="3119278"/>
              <a:ext cx="1388637" cy="958812"/>
            </a:xfrm>
            <a:prstGeom prst="roundRect">
              <a:avLst>
                <a:gd name="adj" fmla="val 7824"/>
              </a:avLst>
            </a:prstGeom>
            <a:solidFill>
              <a:srgbClr val="96969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3" name="AutoShape 27">
              <a:extLst>
                <a:ext uri="{FF2B5EF4-FFF2-40B4-BE49-F238E27FC236}">
                  <a16:creationId xmlns:a16="http://schemas.microsoft.com/office/drawing/2014/main" id="{C972A44C-9CCE-479F-BAC3-56C85FC8A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341" y="3194959"/>
              <a:ext cx="454342" cy="15136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4" name="AutoShape 28">
              <a:extLst>
                <a:ext uri="{FF2B5EF4-FFF2-40B4-BE49-F238E27FC236}">
                  <a16:creationId xmlns:a16="http://schemas.microsoft.com/office/drawing/2014/main" id="{60E05B46-03B3-4B60-889A-72FEBB575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6158" y="3208314"/>
              <a:ext cx="418707" cy="979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C9A18694-DB57-4003-9A9F-213CA3A5C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7005" y="3144319"/>
              <a:ext cx="1313470" cy="959369"/>
            </a:xfrm>
            <a:custGeom>
              <a:avLst/>
              <a:gdLst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02388 w 1313470"/>
                <a:gd name="connsiteY4" fmla="*/ 190920 h 959369"/>
                <a:gd name="connsiteX5" fmla="*/ 1294499 w 1313470"/>
                <a:gd name="connsiteY5" fmla="*/ 194188 h 959369"/>
                <a:gd name="connsiteX6" fmla="*/ 1295541 w 1313470"/>
                <a:gd name="connsiteY6" fmla="*/ 194890 h 959369"/>
                <a:gd name="connsiteX7" fmla="*/ 1313470 w 1313470"/>
                <a:gd name="connsiteY7" fmla="*/ 238176 h 959369"/>
                <a:gd name="connsiteX8" fmla="*/ 1313470 w 1313470"/>
                <a:gd name="connsiteY8" fmla="*/ 898153 h 959369"/>
                <a:gd name="connsiteX9" fmla="*/ 1252254 w 1313470"/>
                <a:gd name="connsiteY9" fmla="*/ 959369 h 959369"/>
                <a:gd name="connsiteX10" fmla="*/ 61216 w 1313470"/>
                <a:gd name="connsiteY10" fmla="*/ 959369 h 959369"/>
                <a:gd name="connsiteX11" fmla="*/ 0 w 1313470"/>
                <a:gd name="connsiteY11" fmla="*/ 898153 h 959369"/>
                <a:gd name="connsiteX12" fmla="*/ 0 w 1313470"/>
                <a:gd name="connsiteY12" fmla="*/ 238176 h 959369"/>
                <a:gd name="connsiteX13" fmla="*/ 61216 w 1313470"/>
                <a:gd name="connsiteY13" fmla="*/ 176960 h 959369"/>
                <a:gd name="connsiteX14" fmla="*/ 269947 w 1313470"/>
                <a:gd name="connsiteY14" fmla="*/ 176960 h 959369"/>
                <a:gd name="connsiteX15" fmla="*/ 528503 w 1313470"/>
                <a:gd name="connsiteY15" fmla="*/ 25598 h 959369"/>
                <a:gd name="connsiteX16" fmla="*/ 535692 w 1313470"/>
                <a:gd name="connsiteY16" fmla="*/ 25598 h 959369"/>
                <a:gd name="connsiteX17" fmla="*/ 541704 w 1313470"/>
                <a:gd name="connsiteY17" fmla="*/ 11082 h 959369"/>
                <a:gd name="connsiteX18" fmla="*/ 568459 w 1313470"/>
                <a:gd name="connsiteY18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02388 w 1313470"/>
                <a:gd name="connsiteY4" fmla="*/ 190920 h 959369"/>
                <a:gd name="connsiteX5" fmla="*/ 1294499 w 1313470"/>
                <a:gd name="connsiteY5" fmla="*/ 194188 h 959369"/>
                <a:gd name="connsiteX6" fmla="*/ 1295541 w 1313470"/>
                <a:gd name="connsiteY6" fmla="*/ 194890 h 959369"/>
                <a:gd name="connsiteX7" fmla="*/ 1313470 w 1313470"/>
                <a:gd name="connsiteY7" fmla="*/ 238176 h 959369"/>
                <a:gd name="connsiteX8" fmla="*/ 1313470 w 1313470"/>
                <a:gd name="connsiteY8" fmla="*/ 898153 h 959369"/>
                <a:gd name="connsiteX9" fmla="*/ 1252254 w 1313470"/>
                <a:gd name="connsiteY9" fmla="*/ 959369 h 959369"/>
                <a:gd name="connsiteX10" fmla="*/ 61216 w 1313470"/>
                <a:gd name="connsiteY10" fmla="*/ 959369 h 959369"/>
                <a:gd name="connsiteX11" fmla="*/ 0 w 1313470"/>
                <a:gd name="connsiteY11" fmla="*/ 898153 h 959369"/>
                <a:gd name="connsiteX12" fmla="*/ 0 w 1313470"/>
                <a:gd name="connsiteY12" fmla="*/ 238176 h 959369"/>
                <a:gd name="connsiteX13" fmla="*/ 61216 w 1313470"/>
                <a:gd name="connsiteY13" fmla="*/ 176960 h 959369"/>
                <a:gd name="connsiteX14" fmla="*/ 269947 w 1313470"/>
                <a:gd name="connsiteY14" fmla="*/ 176960 h 959369"/>
                <a:gd name="connsiteX15" fmla="*/ 528503 w 1313470"/>
                <a:gd name="connsiteY15" fmla="*/ 25598 h 959369"/>
                <a:gd name="connsiteX16" fmla="*/ 541704 w 1313470"/>
                <a:gd name="connsiteY16" fmla="*/ 11082 h 959369"/>
                <a:gd name="connsiteX17" fmla="*/ 568459 w 1313470"/>
                <a:gd name="connsiteY17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02388 w 1313470"/>
                <a:gd name="connsiteY4" fmla="*/ 190920 h 959369"/>
                <a:gd name="connsiteX5" fmla="*/ 1294499 w 1313470"/>
                <a:gd name="connsiteY5" fmla="*/ 194188 h 959369"/>
                <a:gd name="connsiteX6" fmla="*/ 1295541 w 1313470"/>
                <a:gd name="connsiteY6" fmla="*/ 194890 h 959369"/>
                <a:gd name="connsiteX7" fmla="*/ 1313470 w 1313470"/>
                <a:gd name="connsiteY7" fmla="*/ 238176 h 959369"/>
                <a:gd name="connsiteX8" fmla="*/ 1313470 w 1313470"/>
                <a:gd name="connsiteY8" fmla="*/ 898153 h 959369"/>
                <a:gd name="connsiteX9" fmla="*/ 1252254 w 1313470"/>
                <a:gd name="connsiteY9" fmla="*/ 959369 h 959369"/>
                <a:gd name="connsiteX10" fmla="*/ 61216 w 1313470"/>
                <a:gd name="connsiteY10" fmla="*/ 959369 h 959369"/>
                <a:gd name="connsiteX11" fmla="*/ 0 w 1313470"/>
                <a:gd name="connsiteY11" fmla="*/ 898153 h 959369"/>
                <a:gd name="connsiteX12" fmla="*/ 0 w 1313470"/>
                <a:gd name="connsiteY12" fmla="*/ 238176 h 959369"/>
                <a:gd name="connsiteX13" fmla="*/ 61216 w 1313470"/>
                <a:gd name="connsiteY13" fmla="*/ 176960 h 959369"/>
                <a:gd name="connsiteX14" fmla="*/ 269947 w 1313470"/>
                <a:gd name="connsiteY14" fmla="*/ 176960 h 959369"/>
                <a:gd name="connsiteX15" fmla="*/ 528503 w 1313470"/>
                <a:gd name="connsiteY15" fmla="*/ 25598 h 959369"/>
                <a:gd name="connsiteX16" fmla="*/ 568459 w 1313470"/>
                <a:gd name="connsiteY16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02388 w 1313470"/>
                <a:gd name="connsiteY4" fmla="*/ 190920 h 959369"/>
                <a:gd name="connsiteX5" fmla="*/ 1294499 w 1313470"/>
                <a:gd name="connsiteY5" fmla="*/ 194188 h 959369"/>
                <a:gd name="connsiteX6" fmla="*/ 1295541 w 1313470"/>
                <a:gd name="connsiteY6" fmla="*/ 194890 h 959369"/>
                <a:gd name="connsiteX7" fmla="*/ 1313470 w 1313470"/>
                <a:gd name="connsiteY7" fmla="*/ 238176 h 959369"/>
                <a:gd name="connsiteX8" fmla="*/ 1313470 w 1313470"/>
                <a:gd name="connsiteY8" fmla="*/ 898153 h 959369"/>
                <a:gd name="connsiteX9" fmla="*/ 1252254 w 1313470"/>
                <a:gd name="connsiteY9" fmla="*/ 959369 h 959369"/>
                <a:gd name="connsiteX10" fmla="*/ 61216 w 1313470"/>
                <a:gd name="connsiteY10" fmla="*/ 959369 h 959369"/>
                <a:gd name="connsiteX11" fmla="*/ 0 w 1313470"/>
                <a:gd name="connsiteY11" fmla="*/ 898153 h 959369"/>
                <a:gd name="connsiteX12" fmla="*/ 0 w 1313470"/>
                <a:gd name="connsiteY12" fmla="*/ 238176 h 959369"/>
                <a:gd name="connsiteX13" fmla="*/ 61216 w 1313470"/>
                <a:gd name="connsiteY13" fmla="*/ 176960 h 959369"/>
                <a:gd name="connsiteX14" fmla="*/ 269947 w 1313470"/>
                <a:gd name="connsiteY14" fmla="*/ 176960 h 959369"/>
                <a:gd name="connsiteX15" fmla="*/ 568459 w 1313470"/>
                <a:gd name="connsiteY15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02388 w 1313470"/>
                <a:gd name="connsiteY4" fmla="*/ 190920 h 959369"/>
                <a:gd name="connsiteX5" fmla="*/ 1294499 w 1313470"/>
                <a:gd name="connsiteY5" fmla="*/ 194188 h 959369"/>
                <a:gd name="connsiteX6" fmla="*/ 1313470 w 1313470"/>
                <a:gd name="connsiteY6" fmla="*/ 238176 h 959369"/>
                <a:gd name="connsiteX7" fmla="*/ 1313470 w 1313470"/>
                <a:gd name="connsiteY7" fmla="*/ 898153 h 959369"/>
                <a:gd name="connsiteX8" fmla="*/ 1252254 w 1313470"/>
                <a:gd name="connsiteY8" fmla="*/ 959369 h 959369"/>
                <a:gd name="connsiteX9" fmla="*/ 61216 w 1313470"/>
                <a:gd name="connsiteY9" fmla="*/ 959369 h 959369"/>
                <a:gd name="connsiteX10" fmla="*/ 0 w 1313470"/>
                <a:gd name="connsiteY10" fmla="*/ 898153 h 959369"/>
                <a:gd name="connsiteX11" fmla="*/ 0 w 1313470"/>
                <a:gd name="connsiteY11" fmla="*/ 238176 h 959369"/>
                <a:gd name="connsiteX12" fmla="*/ 61216 w 1313470"/>
                <a:gd name="connsiteY12" fmla="*/ 176960 h 959369"/>
                <a:gd name="connsiteX13" fmla="*/ 269947 w 1313470"/>
                <a:gd name="connsiteY13" fmla="*/ 176960 h 959369"/>
                <a:gd name="connsiteX14" fmla="*/ 568459 w 1313470"/>
                <a:gd name="connsiteY14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02388 w 1313470"/>
                <a:gd name="connsiteY4" fmla="*/ 190920 h 959369"/>
                <a:gd name="connsiteX5" fmla="*/ 1313470 w 1313470"/>
                <a:gd name="connsiteY5" fmla="*/ 238176 h 959369"/>
                <a:gd name="connsiteX6" fmla="*/ 1313470 w 1313470"/>
                <a:gd name="connsiteY6" fmla="*/ 898153 h 959369"/>
                <a:gd name="connsiteX7" fmla="*/ 1252254 w 1313470"/>
                <a:gd name="connsiteY7" fmla="*/ 959369 h 959369"/>
                <a:gd name="connsiteX8" fmla="*/ 61216 w 1313470"/>
                <a:gd name="connsiteY8" fmla="*/ 959369 h 959369"/>
                <a:gd name="connsiteX9" fmla="*/ 0 w 1313470"/>
                <a:gd name="connsiteY9" fmla="*/ 898153 h 959369"/>
                <a:gd name="connsiteX10" fmla="*/ 0 w 1313470"/>
                <a:gd name="connsiteY10" fmla="*/ 238176 h 959369"/>
                <a:gd name="connsiteX11" fmla="*/ 61216 w 1313470"/>
                <a:gd name="connsiteY11" fmla="*/ 176960 h 959369"/>
                <a:gd name="connsiteX12" fmla="*/ 269947 w 1313470"/>
                <a:gd name="connsiteY12" fmla="*/ 176960 h 959369"/>
                <a:gd name="connsiteX13" fmla="*/ 568459 w 1313470"/>
                <a:gd name="connsiteY13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164165 h 959369"/>
                <a:gd name="connsiteX4" fmla="*/ 1313470 w 1313470"/>
                <a:gd name="connsiteY4" fmla="*/ 238176 h 959369"/>
                <a:gd name="connsiteX5" fmla="*/ 1313470 w 1313470"/>
                <a:gd name="connsiteY5" fmla="*/ 898153 h 959369"/>
                <a:gd name="connsiteX6" fmla="*/ 1252254 w 1313470"/>
                <a:gd name="connsiteY6" fmla="*/ 959369 h 959369"/>
                <a:gd name="connsiteX7" fmla="*/ 61216 w 1313470"/>
                <a:gd name="connsiteY7" fmla="*/ 959369 h 959369"/>
                <a:gd name="connsiteX8" fmla="*/ 0 w 1313470"/>
                <a:gd name="connsiteY8" fmla="*/ 898153 h 959369"/>
                <a:gd name="connsiteX9" fmla="*/ 0 w 1313470"/>
                <a:gd name="connsiteY9" fmla="*/ 238176 h 959369"/>
                <a:gd name="connsiteX10" fmla="*/ 61216 w 1313470"/>
                <a:gd name="connsiteY10" fmla="*/ 176960 h 959369"/>
                <a:gd name="connsiteX11" fmla="*/ 269947 w 1313470"/>
                <a:gd name="connsiteY11" fmla="*/ 176960 h 959369"/>
                <a:gd name="connsiteX12" fmla="*/ 568459 w 1313470"/>
                <a:gd name="connsiteY12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238176 h 959369"/>
                <a:gd name="connsiteX4" fmla="*/ 1313470 w 1313470"/>
                <a:gd name="connsiteY4" fmla="*/ 898153 h 959369"/>
                <a:gd name="connsiteX5" fmla="*/ 1252254 w 1313470"/>
                <a:gd name="connsiteY5" fmla="*/ 959369 h 959369"/>
                <a:gd name="connsiteX6" fmla="*/ 61216 w 1313470"/>
                <a:gd name="connsiteY6" fmla="*/ 959369 h 959369"/>
                <a:gd name="connsiteX7" fmla="*/ 0 w 1313470"/>
                <a:gd name="connsiteY7" fmla="*/ 898153 h 959369"/>
                <a:gd name="connsiteX8" fmla="*/ 0 w 1313470"/>
                <a:gd name="connsiteY8" fmla="*/ 238176 h 959369"/>
                <a:gd name="connsiteX9" fmla="*/ 61216 w 1313470"/>
                <a:gd name="connsiteY9" fmla="*/ 176960 h 959369"/>
                <a:gd name="connsiteX10" fmla="*/ 269947 w 1313470"/>
                <a:gd name="connsiteY10" fmla="*/ 176960 h 959369"/>
                <a:gd name="connsiteX11" fmla="*/ 568459 w 1313470"/>
                <a:gd name="connsiteY11" fmla="*/ 0 h 959369"/>
                <a:gd name="connsiteX0" fmla="*/ 568459 w 1313470"/>
                <a:gd name="connsiteY0" fmla="*/ 0 h 959369"/>
                <a:gd name="connsiteX1" fmla="*/ 1275633 w 1313470"/>
                <a:gd name="connsiteY1" fmla="*/ 0 h 959369"/>
                <a:gd name="connsiteX2" fmla="*/ 1313470 w 1313470"/>
                <a:gd name="connsiteY2" fmla="*/ 37837 h 959369"/>
                <a:gd name="connsiteX3" fmla="*/ 1313470 w 1313470"/>
                <a:gd name="connsiteY3" fmla="*/ 898153 h 959369"/>
                <a:gd name="connsiteX4" fmla="*/ 1252254 w 1313470"/>
                <a:gd name="connsiteY4" fmla="*/ 959369 h 959369"/>
                <a:gd name="connsiteX5" fmla="*/ 61216 w 1313470"/>
                <a:gd name="connsiteY5" fmla="*/ 959369 h 959369"/>
                <a:gd name="connsiteX6" fmla="*/ 0 w 1313470"/>
                <a:gd name="connsiteY6" fmla="*/ 898153 h 959369"/>
                <a:gd name="connsiteX7" fmla="*/ 0 w 1313470"/>
                <a:gd name="connsiteY7" fmla="*/ 238176 h 959369"/>
                <a:gd name="connsiteX8" fmla="*/ 61216 w 1313470"/>
                <a:gd name="connsiteY8" fmla="*/ 176960 h 959369"/>
                <a:gd name="connsiteX9" fmla="*/ 269947 w 1313470"/>
                <a:gd name="connsiteY9" fmla="*/ 176960 h 959369"/>
                <a:gd name="connsiteX10" fmla="*/ 568459 w 1313470"/>
                <a:gd name="connsiteY10" fmla="*/ 0 h 95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3470" h="959369">
                  <a:moveTo>
                    <a:pt x="568459" y="0"/>
                  </a:moveTo>
                  <a:lnTo>
                    <a:pt x="1275633" y="0"/>
                  </a:lnTo>
                  <a:cubicBezTo>
                    <a:pt x="1296530" y="0"/>
                    <a:pt x="1313470" y="16940"/>
                    <a:pt x="1313470" y="37837"/>
                  </a:cubicBezTo>
                  <a:lnTo>
                    <a:pt x="1313470" y="898153"/>
                  </a:lnTo>
                  <a:cubicBezTo>
                    <a:pt x="1313470" y="931962"/>
                    <a:pt x="1286063" y="959369"/>
                    <a:pt x="1252254" y="959369"/>
                  </a:cubicBezTo>
                  <a:lnTo>
                    <a:pt x="61216" y="959369"/>
                  </a:lnTo>
                  <a:cubicBezTo>
                    <a:pt x="27407" y="959369"/>
                    <a:pt x="0" y="931962"/>
                    <a:pt x="0" y="898153"/>
                  </a:cubicBezTo>
                  <a:lnTo>
                    <a:pt x="0" y="238176"/>
                  </a:lnTo>
                  <a:cubicBezTo>
                    <a:pt x="0" y="204367"/>
                    <a:pt x="27407" y="176960"/>
                    <a:pt x="61216" y="176960"/>
                  </a:cubicBezTo>
                  <a:lnTo>
                    <a:pt x="269947" y="176960"/>
                  </a:lnTo>
                  <a:lnTo>
                    <a:pt x="568459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9488" name="AutoShape 32">
              <a:extLst>
                <a:ext uri="{FF2B5EF4-FFF2-40B4-BE49-F238E27FC236}">
                  <a16:creationId xmlns:a16="http://schemas.microsoft.com/office/drawing/2014/main" id="{5E33301F-7A5D-4EA8-A283-97813494B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2060" y="3396960"/>
              <a:ext cx="176503" cy="681130"/>
            </a:xfrm>
            <a:prstGeom prst="roundRect">
              <a:avLst>
                <a:gd name="adj" fmla="val 3091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9" name="AutoShape 33">
              <a:extLst>
                <a:ext uri="{FF2B5EF4-FFF2-40B4-BE49-F238E27FC236}">
                  <a16:creationId xmlns:a16="http://schemas.microsoft.com/office/drawing/2014/main" id="{4316190A-C281-49DE-948D-523E3F9B8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7673" y="3422002"/>
              <a:ext cx="126392" cy="631047"/>
            </a:xfrm>
            <a:prstGeom prst="roundRect">
              <a:avLst>
                <a:gd name="adj" fmla="val 3091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0" name="AutoShape 34">
              <a:extLst>
                <a:ext uri="{FF2B5EF4-FFF2-40B4-BE49-F238E27FC236}">
                  <a16:creationId xmlns:a16="http://schemas.microsoft.com/office/drawing/2014/main" id="{B295BB50-FA4B-4E15-8044-E81D42423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5468" y="3428680"/>
              <a:ext cx="104677" cy="617691"/>
            </a:xfrm>
            <a:prstGeom prst="roundRect">
              <a:avLst>
                <a:gd name="adj" fmla="val 3091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1" name="AutoShape 35">
              <a:extLst>
                <a:ext uri="{FF2B5EF4-FFF2-40B4-BE49-F238E27FC236}">
                  <a16:creationId xmlns:a16="http://schemas.microsoft.com/office/drawing/2014/main" id="{AEAA585C-8F6B-4BE8-BB9E-233F5A09B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2060" y="3093680"/>
              <a:ext cx="227728" cy="5564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00">
                    <a:gamma/>
                    <a:tint val="50980"/>
                    <a:invGamma/>
                  </a:srgbClr>
                </a:gs>
                <a:gs pos="50000">
                  <a:srgbClr val="000000"/>
                </a:gs>
                <a:gs pos="100000">
                  <a:srgbClr val="000000">
                    <a:gamma/>
                    <a:tint val="50980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2" name="AutoShape 36">
              <a:extLst>
                <a:ext uri="{FF2B5EF4-FFF2-40B4-BE49-F238E27FC236}">
                  <a16:creationId xmlns:a16="http://schemas.microsoft.com/office/drawing/2014/main" id="{6C9AEA43-D7BE-4566-A00F-1AC10B098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4866" y="3068638"/>
              <a:ext cx="202115" cy="756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19216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3" name="AutoShape 37">
              <a:extLst>
                <a:ext uri="{FF2B5EF4-FFF2-40B4-BE49-F238E27FC236}">
                  <a16:creationId xmlns:a16="http://schemas.microsoft.com/office/drawing/2014/main" id="{7E080CE7-0CB9-42F2-8AC8-B29462C40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281" y="3144319"/>
              <a:ext cx="25056" cy="90872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4" name="Oval 38">
              <a:extLst>
                <a:ext uri="{FF2B5EF4-FFF2-40B4-BE49-F238E27FC236}">
                  <a16:creationId xmlns:a16="http://schemas.microsoft.com/office/drawing/2014/main" id="{81BF4BC2-7E2C-41F0-B822-D337124A7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0567" y="3220000"/>
              <a:ext cx="833516" cy="833048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5" name="Oval 39">
              <a:extLst>
                <a:ext uri="{FF2B5EF4-FFF2-40B4-BE49-F238E27FC236}">
                  <a16:creationId xmlns:a16="http://schemas.microsoft.com/office/drawing/2014/main" id="{3E55107C-8B35-44BC-BA9C-F9CA60AD3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7692" y="3245598"/>
              <a:ext cx="101336" cy="101279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6" name="Oval 40">
              <a:extLst>
                <a:ext uri="{FF2B5EF4-FFF2-40B4-BE49-F238E27FC236}">
                  <a16:creationId xmlns:a16="http://schemas.microsoft.com/office/drawing/2014/main" id="{A3A47E0D-A0CD-4A80-98AC-06CDD372DC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89008" y="3268970"/>
              <a:ext cx="736078" cy="735665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7" name="Oval 41">
              <a:extLst>
                <a:ext uri="{FF2B5EF4-FFF2-40B4-BE49-F238E27FC236}">
                  <a16:creationId xmlns:a16="http://schemas.microsoft.com/office/drawing/2014/main" id="{532044E6-A8C3-4217-A81D-F21E8D0EE8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64731" y="3344651"/>
              <a:ext cx="582960" cy="582633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8" name="Oval 42">
              <a:extLst>
                <a:ext uri="{FF2B5EF4-FFF2-40B4-BE49-F238E27FC236}">
                  <a16:creationId xmlns:a16="http://schemas.microsoft.com/office/drawing/2014/main" id="{D029077B-FFCB-4A30-B8A6-03E94CB30E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992014" y="3371362"/>
              <a:ext cx="532849" cy="532550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4000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9" name="Oval 43">
              <a:extLst>
                <a:ext uri="{FF2B5EF4-FFF2-40B4-BE49-F238E27FC236}">
                  <a16:creationId xmlns:a16="http://schemas.microsoft.com/office/drawing/2014/main" id="{8D619C3C-2126-4F26-B15D-9316591DE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7627" y="3396960"/>
              <a:ext cx="479397" cy="47912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0" name="Oval 44">
              <a:extLst>
                <a:ext uri="{FF2B5EF4-FFF2-40B4-BE49-F238E27FC236}">
                  <a16:creationId xmlns:a16="http://schemas.microsoft.com/office/drawing/2014/main" id="{C87BCE95-B6DA-4F59-8B40-DCD620DC0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2682" y="3422002"/>
              <a:ext cx="429286" cy="4290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501" name="Group 45">
              <a:extLst>
                <a:ext uri="{FF2B5EF4-FFF2-40B4-BE49-F238E27FC236}">
                  <a16:creationId xmlns:a16="http://schemas.microsoft.com/office/drawing/2014/main" id="{9E05B40F-F087-4623-972F-DC5AA7660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18406" y="3523281"/>
              <a:ext cx="277839" cy="215357"/>
              <a:chOff x="4231" y="2217"/>
              <a:chExt cx="174" cy="135"/>
            </a:xfrm>
          </p:grpSpPr>
          <p:sp>
            <p:nvSpPr>
              <p:cNvPr id="19502" name="AutoShape 46">
                <a:extLst>
                  <a:ext uri="{FF2B5EF4-FFF2-40B4-BE49-F238E27FC236}">
                    <a16:creationId xmlns:a16="http://schemas.microsoft.com/office/drawing/2014/main" id="{D35ED04A-B76B-4458-8064-0319E4FFD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1" y="2217"/>
                <a:ext cx="174" cy="1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34902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3" name="AutoShape 47">
                <a:extLst>
                  <a:ext uri="{FF2B5EF4-FFF2-40B4-BE49-F238E27FC236}">
                    <a16:creationId xmlns:a16="http://schemas.microsoft.com/office/drawing/2014/main" id="{0ED87674-650D-46AC-B7DA-4EE628A71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0" y="2237"/>
                <a:ext cx="136" cy="105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Oval 48">
                <a:extLst>
                  <a:ext uri="{FF2B5EF4-FFF2-40B4-BE49-F238E27FC236}">
                    <a16:creationId xmlns:a16="http://schemas.microsoft.com/office/drawing/2014/main" id="{4E7BB375-5E90-4460-899B-60B890DC7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0" y="2217"/>
                <a:ext cx="136" cy="13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Oval 49">
                <a:extLst>
                  <a:ext uri="{FF2B5EF4-FFF2-40B4-BE49-F238E27FC236}">
                    <a16:creationId xmlns:a16="http://schemas.microsoft.com/office/drawing/2014/main" id="{E7AE6827-F542-41EE-9082-C9F39EFFD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2237"/>
                <a:ext cx="96" cy="96"/>
              </a:xfrm>
              <a:prstGeom prst="ellipse">
                <a:avLst/>
              </a:prstGeom>
              <a:solidFill>
                <a:srgbClr val="99CCFF">
                  <a:alpha val="60001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6" name="Oval 50">
                <a:extLst>
                  <a:ext uri="{FF2B5EF4-FFF2-40B4-BE49-F238E27FC236}">
                    <a16:creationId xmlns:a16="http://schemas.microsoft.com/office/drawing/2014/main" id="{311AEDBB-AD36-42F7-BDB6-85336F35E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1" y="2228"/>
                <a:ext cx="39" cy="3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07" name="AutoShape 51">
              <a:extLst>
                <a:ext uri="{FF2B5EF4-FFF2-40B4-BE49-F238E27FC236}">
                  <a16:creationId xmlns:a16="http://schemas.microsoft.com/office/drawing/2014/main" id="{285A8A7E-58E9-4959-86DD-8EE69482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7738" y="3447043"/>
              <a:ext cx="379175" cy="378962"/>
            </a:xfrm>
            <a:custGeom>
              <a:avLst/>
              <a:gdLst>
                <a:gd name="G0" fmla="+- 1935 0 0"/>
                <a:gd name="G1" fmla="+- 21600 0 1935"/>
                <a:gd name="G2" fmla="+- 21600 0 193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35" y="10800"/>
                  </a:moveTo>
                  <a:cubicBezTo>
                    <a:pt x="1935" y="15696"/>
                    <a:pt x="5904" y="19665"/>
                    <a:pt x="10800" y="19665"/>
                  </a:cubicBezTo>
                  <a:cubicBezTo>
                    <a:pt x="15696" y="19665"/>
                    <a:pt x="19665" y="15696"/>
                    <a:pt x="19665" y="10800"/>
                  </a:cubicBezTo>
                  <a:cubicBezTo>
                    <a:pt x="19665" y="5904"/>
                    <a:pt x="15696" y="1935"/>
                    <a:pt x="10800" y="1935"/>
                  </a:cubicBezTo>
                  <a:cubicBezTo>
                    <a:pt x="5904" y="1935"/>
                    <a:pt x="1935" y="5904"/>
                    <a:pt x="1935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6F9061-ED98-476D-BBE9-50E02A1D1909}"/>
              </a:ext>
            </a:extLst>
          </p:cNvPr>
          <p:cNvGrpSpPr/>
          <p:nvPr/>
        </p:nvGrpSpPr>
        <p:grpSpPr>
          <a:xfrm>
            <a:off x="489178" y="1196975"/>
            <a:ext cx="1439635" cy="865188"/>
            <a:chOff x="489178" y="1196975"/>
            <a:chExt cx="1439635" cy="865188"/>
          </a:xfrm>
        </p:grpSpPr>
        <p:sp>
          <p:nvSpPr>
            <p:cNvPr id="19511" name="AutoShape 55">
              <a:extLst>
                <a:ext uri="{FF2B5EF4-FFF2-40B4-BE49-F238E27FC236}">
                  <a16:creationId xmlns:a16="http://schemas.microsoft.com/office/drawing/2014/main" id="{D5C37949-4DA8-4C51-BF17-C88BF6A597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30359" y="1539286"/>
              <a:ext cx="144577" cy="226940"/>
            </a:xfrm>
            <a:custGeom>
              <a:avLst/>
              <a:gdLst>
                <a:gd name="G0" fmla="+- 9002 0 0"/>
                <a:gd name="G1" fmla="+- -10085733 0 0"/>
                <a:gd name="G2" fmla="+- 0 0 -10085733"/>
                <a:gd name="T0" fmla="*/ 0 256 1"/>
                <a:gd name="T1" fmla="*/ 180 256 1"/>
                <a:gd name="G3" fmla="+- -10085733 T0 T1"/>
                <a:gd name="T2" fmla="*/ 0 256 1"/>
                <a:gd name="T3" fmla="*/ 90 256 1"/>
                <a:gd name="G4" fmla="+- -10085733 T2 T3"/>
                <a:gd name="G5" fmla="*/ G4 2 1"/>
                <a:gd name="T4" fmla="*/ 90 256 1"/>
                <a:gd name="T5" fmla="*/ 0 256 1"/>
                <a:gd name="G6" fmla="+- -10085733 T4 T5"/>
                <a:gd name="G7" fmla="*/ G6 2 1"/>
                <a:gd name="G8" fmla="abs -1008573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002"/>
                <a:gd name="G18" fmla="*/ 9002 1 2"/>
                <a:gd name="G19" fmla="+- G18 5400 0"/>
                <a:gd name="G20" fmla="cos G19 -10085733"/>
                <a:gd name="G21" fmla="sin G19 -10085733"/>
                <a:gd name="G22" fmla="+- G20 10800 0"/>
                <a:gd name="G23" fmla="+- G21 10800 0"/>
                <a:gd name="G24" fmla="+- 10800 0 G20"/>
                <a:gd name="G25" fmla="+- 9002 10800 0"/>
                <a:gd name="G26" fmla="?: G9 G17 G25"/>
                <a:gd name="G27" fmla="?: G9 0 21600"/>
                <a:gd name="G28" fmla="cos 10800 -10085733"/>
                <a:gd name="G29" fmla="sin 10800 -10085733"/>
                <a:gd name="G30" fmla="sin 9002 -10085733"/>
                <a:gd name="G31" fmla="+- G28 10800 0"/>
                <a:gd name="G32" fmla="+- G29 10800 0"/>
                <a:gd name="G33" fmla="+- G30 10800 0"/>
                <a:gd name="G34" fmla="?: G4 0 G31"/>
                <a:gd name="G35" fmla="?: -10085733 G34 0"/>
                <a:gd name="G36" fmla="?: G6 G35 G31"/>
                <a:gd name="G37" fmla="+- 21600 0 G36"/>
                <a:gd name="G38" fmla="?: G4 0 G33"/>
                <a:gd name="G39" fmla="?: -1008573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08 w 21600"/>
                <a:gd name="T15" fmla="*/ 6443 h 21600"/>
                <a:gd name="T16" fmla="*/ 10800 w 21600"/>
                <a:gd name="T17" fmla="*/ 1798 h 21600"/>
                <a:gd name="T18" fmla="*/ 19692 w 21600"/>
                <a:gd name="T19" fmla="*/ 644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716" y="6839"/>
                  </a:moveTo>
                  <a:cubicBezTo>
                    <a:pt x="4227" y="3753"/>
                    <a:pt x="7364" y="1798"/>
                    <a:pt x="10800" y="1798"/>
                  </a:cubicBezTo>
                  <a:cubicBezTo>
                    <a:pt x="14235" y="1798"/>
                    <a:pt x="17372" y="3753"/>
                    <a:pt x="18883" y="6839"/>
                  </a:cubicBezTo>
                  <a:lnTo>
                    <a:pt x="20498" y="6047"/>
                  </a:lnTo>
                  <a:cubicBezTo>
                    <a:pt x="18684" y="2346"/>
                    <a:pt x="14922" y="0"/>
                    <a:pt x="10799" y="0"/>
                  </a:cubicBezTo>
                  <a:cubicBezTo>
                    <a:pt x="6677" y="0"/>
                    <a:pt x="2915" y="2346"/>
                    <a:pt x="1101" y="6047"/>
                  </a:cubicBezTo>
                  <a:close/>
                </a:path>
              </a:pathLst>
            </a:custGeom>
            <a:gradFill rotWithShape="1">
              <a:gsLst>
                <a:gs pos="0">
                  <a:srgbClr val="F0DEDC">
                    <a:gamma/>
                    <a:shade val="85882"/>
                    <a:invGamma/>
                  </a:srgbClr>
                </a:gs>
                <a:gs pos="50000">
                  <a:srgbClr val="F0DEDC"/>
                </a:gs>
                <a:gs pos="100000">
                  <a:srgbClr val="F0DEDC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8" name="Rectangle 52">
              <a:extLst>
                <a:ext uri="{FF2B5EF4-FFF2-40B4-BE49-F238E27FC236}">
                  <a16:creationId xmlns:a16="http://schemas.microsoft.com/office/drawing/2014/main" id="{5EEC3C5F-D643-4AF1-8F21-5BA67D5BF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653" y="1196975"/>
              <a:ext cx="144623" cy="20914"/>
            </a:xfrm>
            <a:prstGeom prst="rect">
              <a:avLst/>
            </a:prstGeom>
            <a:gradFill rotWithShape="1">
              <a:gsLst>
                <a:gs pos="0">
                  <a:srgbClr val="F8F8F8">
                    <a:gamma/>
                    <a:shade val="69804"/>
                    <a:invGamma/>
                  </a:srgbClr>
                </a:gs>
                <a:gs pos="50000">
                  <a:srgbClr val="F8F8F8"/>
                </a:gs>
                <a:gs pos="100000">
                  <a:srgbClr val="F8F8F8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9" name="AutoShape 53">
              <a:extLst>
                <a:ext uri="{FF2B5EF4-FFF2-40B4-BE49-F238E27FC236}">
                  <a16:creationId xmlns:a16="http://schemas.microsoft.com/office/drawing/2014/main" id="{4FCCDE31-7B19-48C1-A76A-35AA22C79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88" y="1230164"/>
              <a:ext cx="1403025" cy="8319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0DEDC">
                    <a:gamma/>
                    <a:shade val="85882"/>
                    <a:invGamma/>
                  </a:srgbClr>
                </a:gs>
                <a:gs pos="50000">
                  <a:srgbClr val="F0DEDC"/>
                </a:gs>
                <a:gs pos="100000">
                  <a:srgbClr val="F0DEDC">
                    <a:gamma/>
                    <a:shade val="85882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0" name="AutoShape 54">
              <a:extLst>
                <a:ext uri="{FF2B5EF4-FFF2-40B4-BE49-F238E27FC236}">
                  <a16:creationId xmlns:a16="http://schemas.microsoft.com/office/drawing/2014/main" id="{EDF75C91-4B46-4A9D-9076-31E2283CE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118" y="1312909"/>
              <a:ext cx="1217016" cy="701061"/>
            </a:xfrm>
            <a:prstGeom prst="roundRect">
              <a:avLst>
                <a:gd name="adj" fmla="val 6616"/>
              </a:avLst>
            </a:prstGeom>
            <a:gradFill rotWithShape="1">
              <a:gsLst>
                <a:gs pos="0">
                  <a:srgbClr val="F0DEDC"/>
                </a:gs>
                <a:gs pos="100000">
                  <a:srgbClr val="F0DEDC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2" name="AutoShape 56">
              <a:extLst>
                <a:ext uri="{FF2B5EF4-FFF2-40B4-BE49-F238E27FC236}">
                  <a16:creationId xmlns:a16="http://schemas.microsoft.com/office/drawing/2014/main" id="{2C3CD5B3-0E8D-4FE1-AAB3-E6A088CB4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801" y="1312909"/>
              <a:ext cx="82317" cy="6596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3" name="AutoShape 57">
              <a:extLst>
                <a:ext uri="{FF2B5EF4-FFF2-40B4-BE49-F238E27FC236}">
                  <a16:creationId xmlns:a16="http://schemas.microsoft.com/office/drawing/2014/main" id="{355E28F9-2FB0-4C0E-809D-4A71136A5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9669" y="1312909"/>
              <a:ext cx="82317" cy="6596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4" name="AutoShape 58">
              <a:extLst>
                <a:ext uri="{FF2B5EF4-FFF2-40B4-BE49-F238E27FC236}">
                  <a16:creationId xmlns:a16="http://schemas.microsoft.com/office/drawing/2014/main" id="{849B99EF-33B5-4914-B809-9A32E2C600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90248" y="1395003"/>
              <a:ext cx="82291" cy="1237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5" name="AutoShape 59">
              <a:extLst>
                <a:ext uri="{FF2B5EF4-FFF2-40B4-BE49-F238E27FC236}">
                  <a16:creationId xmlns:a16="http://schemas.microsoft.com/office/drawing/2014/main" id="{6444CE50-258D-48F8-95D4-62699D6BA2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190248" y="652568"/>
              <a:ext cx="82291" cy="12374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6" name="Oval 60">
              <a:extLst>
                <a:ext uri="{FF2B5EF4-FFF2-40B4-BE49-F238E27FC236}">
                  <a16:creationId xmlns:a16="http://schemas.microsoft.com/office/drawing/2014/main" id="{D1DEF483-9135-4140-93B9-23D7DB546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668" y="1257897"/>
              <a:ext cx="804522" cy="804266"/>
            </a:xfrm>
            <a:prstGeom prst="ellipse">
              <a:avLst/>
            </a:prstGeom>
            <a:gradFill rotWithShape="1">
              <a:gsLst>
                <a:gs pos="0">
                  <a:srgbClr val="F0DEDC">
                    <a:gamma/>
                    <a:shade val="69804"/>
                    <a:invGamma/>
                  </a:srgbClr>
                </a:gs>
                <a:gs pos="100000">
                  <a:srgbClr val="F0DED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7" name="Oval 61">
              <a:extLst>
                <a:ext uri="{FF2B5EF4-FFF2-40B4-BE49-F238E27FC236}">
                  <a16:creationId xmlns:a16="http://schemas.microsoft.com/office/drawing/2014/main" id="{D88FCC83-2704-46DA-9911-915831260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519" y="1319729"/>
              <a:ext cx="680365" cy="68014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8" name="Oval 62">
              <a:extLst>
                <a:ext uri="{FF2B5EF4-FFF2-40B4-BE49-F238E27FC236}">
                  <a16:creationId xmlns:a16="http://schemas.microsoft.com/office/drawing/2014/main" id="{52850B45-B6DC-4EE3-82F9-F4D13603C4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103370" y="1381561"/>
              <a:ext cx="556662" cy="55648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9" name="Oval 63">
              <a:extLst>
                <a:ext uri="{FF2B5EF4-FFF2-40B4-BE49-F238E27FC236}">
                  <a16:creationId xmlns:a16="http://schemas.microsoft.com/office/drawing/2014/main" id="{D0A2190A-F21A-450E-BAAC-9568499C5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301" y="1422479"/>
              <a:ext cx="474800" cy="474649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0" name="Oval 64">
              <a:extLst>
                <a:ext uri="{FF2B5EF4-FFF2-40B4-BE49-F238E27FC236}">
                  <a16:creationId xmlns:a16="http://schemas.microsoft.com/office/drawing/2014/main" id="{34208D1D-940C-4D32-9737-C91A2F8C5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222" y="1443392"/>
              <a:ext cx="432959" cy="432821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1" name="Oval 65">
              <a:extLst>
                <a:ext uri="{FF2B5EF4-FFF2-40B4-BE49-F238E27FC236}">
                  <a16:creationId xmlns:a16="http://schemas.microsoft.com/office/drawing/2014/main" id="{DA5CCA54-B41A-4FC6-B7FC-F3C094B63C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06608" y="1484765"/>
              <a:ext cx="350643" cy="350531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2" name="AutoShape 66">
              <a:extLst>
                <a:ext uri="{FF2B5EF4-FFF2-40B4-BE49-F238E27FC236}">
                  <a16:creationId xmlns:a16="http://schemas.microsoft.com/office/drawing/2014/main" id="{BF197681-F1CB-4BB3-94E7-5EB1B9C06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539" y="1546596"/>
              <a:ext cx="268326" cy="22686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3" name="Oval 67">
              <a:extLst>
                <a:ext uri="{FF2B5EF4-FFF2-40B4-BE49-F238E27FC236}">
                  <a16:creationId xmlns:a16="http://schemas.microsoft.com/office/drawing/2014/main" id="{8CCD5E6C-67E6-43C5-9B9F-A98ED54EA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8924" y="1567055"/>
              <a:ext cx="185554" cy="18549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4" name="AutoShape 68">
              <a:extLst>
                <a:ext uri="{FF2B5EF4-FFF2-40B4-BE49-F238E27FC236}">
                  <a16:creationId xmlns:a16="http://schemas.microsoft.com/office/drawing/2014/main" id="{3A1C9C81-CC5A-437C-A39E-DF316919586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52728" y="1209705"/>
              <a:ext cx="206020" cy="28188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5" name="Rectangle 69">
              <a:extLst>
                <a:ext uri="{FF2B5EF4-FFF2-40B4-BE49-F238E27FC236}">
                  <a16:creationId xmlns:a16="http://schemas.microsoft.com/office/drawing/2014/main" id="{2C33ECDF-E5B1-436E-8E9B-8A41F04FE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807" y="1890307"/>
              <a:ext cx="144168" cy="61832"/>
            </a:xfrm>
            <a:prstGeom prst="rect">
              <a:avLst/>
            </a:prstGeom>
            <a:gradFill rotWithShape="0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6" name="AutoShape 70">
              <a:extLst>
                <a:ext uri="{FF2B5EF4-FFF2-40B4-BE49-F238E27FC236}">
                  <a16:creationId xmlns:a16="http://schemas.microsoft.com/office/drawing/2014/main" id="{0265E6C4-8AEC-419E-9C47-3793F5B44F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39567" y="1271537"/>
              <a:ext cx="206020" cy="61832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7" name="AutoShape 71">
              <a:extLst>
                <a:ext uri="{FF2B5EF4-FFF2-40B4-BE49-F238E27FC236}">
                  <a16:creationId xmlns:a16="http://schemas.microsoft.com/office/drawing/2014/main" id="{2F18F616-5DB0-4EA0-9687-B8C7F1CBF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33" y="1312909"/>
              <a:ext cx="61851" cy="409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8" name="Oval 72">
              <a:extLst>
                <a:ext uri="{FF2B5EF4-FFF2-40B4-BE49-F238E27FC236}">
                  <a16:creationId xmlns:a16="http://schemas.microsoft.com/office/drawing/2014/main" id="{3E852430-F224-4F60-92D5-E4411F1FB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953" y="1952139"/>
              <a:ext cx="20466" cy="20459"/>
            </a:xfrm>
            <a:prstGeom prst="ellipse">
              <a:avLst/>
            </a:pr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9" name="Oval 73">
              <a:extLst>
                <a:ext uri="{FF2B5EF4-FFF2-40B4-BE49-F238E27FC236}">
                  <a16:creationId xmlns:a16="http://schemas.microsoft.com/office/drawing/2014/main" id="{4FDCCFE5-A1EA-48F8-AD7A-63A968CA1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0033" y="1993057"/>
              <a:ext cx="20466" cy="20459"/>
            </a:xfrm>
            <a:prstGeom prst="ellipse">
              <a:avLst/>
            </a:pr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0" name="Freeform 74">
              <a:extLst>
                <a:ext uri="{FF2B5EF4-FFF2-40B4-BE49-F238E27FC236}">
                  <a16:creationId xmlns:a16="http://schemas.microsoft.com/office/drawing/2014/main" id="{88BFC26B-B1C2-4554-A418-8C6867F7E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881" y="1931225"/>
              <a:ext cx="536651" cy="124118"/>
            </a:xfrm>
            <a:custGeom>
              <a:avLst/>
              <a:gdLst>
                <a:gd name="T0" fmla="*/ 0 w 1180"/>
                <a:gd name="T1" fmla="*/ 0 h 273"/>
                <a:gd name="T2" fmla="*/ 318 w 1180"/>
                <a:gd name="T3" fmla="*/ 0 h 273"/>
                <a:gd name="T4" fmla="*/ 408 w 1180"/>
                <a:gd name="T5" fmla="*/ 136 h 273"/>
                <a:gd name="T6" fmla="*/ 590 w 1180"/>
                <a:gd name="T7" fmla="*/ 182 h 273"/>
                <a:gd name="T8" fmla="*/ 1180 w 1180"/>
                <a:gd name="T9" fmla="*/ 182 h 273"/>
                <a:gd name="T10" fmla="*/ 1180 w 1180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0" h="273">
                  <a:moveTo>
                    <a:pt x="0" y="0"/>
                  </a:moveTo>
                  <a:lnTo>
                    <a:pt x="318" y="0"/>
                  </a:lnTo>
                  <a:lnTo>
                    <a:pt x="408" y="136"/>
                  </a:lnTo>
                  <a:lnTo>
                    <a:pt x="590" y="182"/>
                  </a:lnTo>
                  <a:lnTo>
                    <a:pt x="1180" y="182"/>
                  </a:lnTo>
                  <a:lnTo>
                    <a:pt x="1180" y="273"/>
                  </a:lnTo>
                </a:path>
              </a:pathLst>
            </a:custGeom>
            <a:noFill/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31" name="Rectangle 75">
              <a:extLst>
                <a:ext uri="{FF2B5EF4-FFF2-40B4-BE49-F238E27FC236}">
                  <a16:creationId xmlns:a16="http://schemas.microsoft.com/office/drawing/2014/main" id="{CE3EECA3-4554-42F8-9F78-8BC10D1C8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584" y="1622067"/>
              <a:ext cx="288791" cy="4137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2" name="AutoShape 76">
              <a:extLst>
                <a:ext uri="{FF2B5EF4-FFF2-40B4-BE49-F238E27FC236}">
                  <a16:creationId xmlns:a16="http://schemas.microsoft.com/office/drawing/2014/main" id="{330B217C-FA4E-4D90-BD1C-C2B327D3C52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46389" y="1278356"/>
              <a:ext cx="192831" cy="48647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3" name="Oval 77">
              <a:extLst>
                <a:ext uri="{FF2B5EF4-FFF2-40B4-BE49-F238E27FC236}">
                  <a16:creationId xmlns:a16="http://schemas.microsoft.com/office/drawing/2014/main" id="{D79507C2-DF0B-4D44-9943-C2458EA89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403" y="1622067"/>
              <a:ext cx="86865" cy="8683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7451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4" name="Oval 78">
              <a:extLst>
                <a:ext uri="{FF2B5EF4-FFF2-40B4-BE49-F238E27FC236}">
                  <a16:creationId xmlns:a16="http://schemas.microsoft.com/office/drawing/2014/main" id="{734ADCA3-0D85-4F3F-A581-5AF6315D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403" y="1580695"/>
              <a:ext cx="86865" cy="8683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47451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5" name="Oval 79">
              <a:extLst>
                <a:ext uri="{FF2B5EF4-FFF2-40B4-BE49-F238E27FC236}">
                  <a16:creationId xmlns:a16="http://schemas.microsoft.com/office/drawing/2014/main" id="{E4087425-F36E-41E4-8EF3-EE4CA93B7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255" y="1642526"/>
              <a:ext cx="20920" cy="2091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6" name="AutoShape 80" descr="縦線">
              <a:extLst>
                <a:ext uri="{FF2B5EF4-FFF2-40B4-BE49-F238E27FC236}">
                  <a16:creationId xmlns:a16="http://schemas.microsoft.com/office/drawing/2014/main" id="{ACC37AE0-A5B6-47C5-B727-13BE48BC3A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645934" y="1277902"/>
              <a:ext cx="192831" cy="48647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rgbClr val="C0C0C0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BDF7CB8-EBEE-4BC4-8D22-1802EED5D583}"/>
              </a:ext>
            </a:extLst>
          </p:cNvPr>
          <p:cNvGrpSpPr/>
          <p:nvPr/>
        </p:nvGrpSpPr>
        <p:grpSpPr>
          <a:xfrm>
            <a:off x="2360613" y="1125538"/>
            <a:ext cx="1439862" cy="906462"/>
            <a:chOff x="2360613" y="1125538"/>
            <a:chExt cx="1439862" cy="906462"/>
          </a:xfrm>
        </p:grpSpPr>
        <p:sp>
          <p:nvSpPr>
            <p:cNvPr id="19539" name="AutoShape 83">
              <a:extLst>
                <a:ext uri="{FF2B5EF4-FFF2-40B4-BE49-F238E27FC236}">
                  <a16:creationId xmlns:a16="http://schemas.microsoft.com/office/drawing/2014/main" id="{88FB2128-8D36-4AA4-9436-F75CF286A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1427" y="1199809"/>
              <a:ext cx="1379048" cy="832191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B2B2B2">
                    <a:gamma/>
                    <a:tint val="60392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540" name="Group 84">
              <a:extLst>
                <a:ext uri="{FF2B5EF4-FFF2-40B4-BE49-F238E27FC236}">
                  <a16:creationId xmlns:a16="http://schemas.microsoft.com/office/drawing/2014/main" id="{DDA28B75-B421-4283-A969-ABAEFE56E5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0613" y="1362220"/>
              <a:ext cx="283948" cy="548083"/>
              <a:chOff x="580" y="2659"/>
              <a:chExt cx="635" cy="1225"/>
            </a:xfrm>
          </p:grpSpPr>
          <p:sp>
            <p:nvSpPr>
              <p:cNvPr id="19541" name="Oval 85">
                <a:extLst>
                  <a:ext uri="{FF2B5EF4-FFF2-40B4-BE49-F238E27FC236}">
                    <a16:creationId xmlns:a16="http://schemas.microsoft.com/office/drawing/2014/main" id="{86326503-2F28-4B60-9B0D-938D8D116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659"/>
                <a:ext cx="635" cy="122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2" name="Oval 86">
                <a:extLst>
                  <a:ext uri="{FF2B5EF4-FFF2-40B4-BE49-F238E27FC236}">
                    <a16:creationId xmlns:a16="http://schemas.microsoft.com/office/drawing/2014/main" id="{03F5ABF6-EC03-4EB8-A862-C4210FD60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067"/>
                <a:ext cx="136" cy="408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>
                      <a:alpha val="89999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3" name="Oval 87">
                <a:extLst>
                  <a:ext uri="{FF2B5EF4-FFF2-40B4-BE49-F238E27FC236}">
                    <a16:creationId xmlns:a16="http://schemas.microsoft.com/office/drawing/2014/main" id="{2D6495F2-E31A-41CD-BDD3-600B1511C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158"/>
                <a:ext cx="91" cy="22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44" name="AutoShape 88">
              <a:extLst>
                <a:ext uri="{FF2B5EF4-FFF2-40B4-BE49-F238E27FC236}">
                  <a16:creationId xmlns:a16="http://schemas.microsoft.com/office/drawing/2014/main" id="{24C4A50D-758B-4957-8979-D068213A9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1427" y="1219942"/>
              <a:ext cx="1379048" cy="812058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5" name="AutoShape 89">
              <a:extLst>
                <a:ext uri="{FF2B5EF4-FFF2-40B4-BE49-F238E27FC236}">
                  <a16:creationId xmlns:a16="http://schemas.microsoft.com/office/drawing/2014/main" id="{5359C9B8-13D6-4933-B041-8E3B04DE9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241" y="1240524"/>
              <a:ext cx="1257420" cy="608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6" name="AutoShape 90">
              <a:extLst>
                <a:ext uri="{FF2B5EF4-FFF2-40B4-BE49-F238E27FC236}">
                  <a16:creationId xmlns:a16="http://schemas.microsoft.com/office/drawing/2014/main" id="{CB15DAC0-FB3F-499C-B757-B3E3797529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43055" y="1125538"/>
              <a:ext cx="446268" cy="175834"/>
            </a:xfrm>
            <a:custGeom>
              <a:avLst/>
              <a:gdLst>
                <a:gd name="G0" fmla="+- 1303 0 0"/>
                <a:gd name="G1" fmla="+- -11753256 0 0"/>
                <a:gd name="G2" fmla="+- 0 0 -11753256"/>
                <a:gd name="T0" fmla="*/ 0 256 1"/>
                <a:gd name="T1" fmla="*/ 180 256 1"/>
                <a:gd name="G3" fmla="+- -11753256 T0 T1"/>
                <a:gd name="T2" fmla="*/ 0 256 1"/>
                <a:gd name="T3" fmla="*/ 90 256 1"/>
                <a:gd name="G4" fmla="+- -11753256 T2 T3"/>
                <a:gd name="G5" fmla="*/ G4 2 1"/>
                <a:gd name="T4" fmla="*/ 90 256 1"/>
                <a:gd name="T5" fmla="*/ 0 256 1"/>
                <a:gd name="G6" fmla="+- -11753256 T4 T5"/>
                <a:gd name="G7" fmla="*/ G6 2 1"/>
                <a:gd name="G8" fmla="abs -11753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303"/>
                <a:gd name="G18" fmla="*/ 1303 1 2"/>
                <a:gd name="G19" fmla="+- G18 5400 0"/>
                <a:gd name="G20" fmla="cos G19 -11753256"/>
                <a:gd name="G21" fmla="sin G19 -11753256"/>
                <a:gd name="G22" fmla="+- G20 10800 0"/>
                <a:gd name="G23" fmla="+- G21 10800 0"/>
                <a:gd name="G24" fmla="+- 10800 0 G20"/>
                <a:gd name="G25" fmla="+- 1303 10800 0"/>
                <a:gd name="G26" fmla="?: G9 G17 G25"/>
                <a:gd name="G27" fmla="?: G9 0 21600"/>
                <a:gd name="G28" fmla="cos 10800 -11753256"/>
                <a:gd name="G29" fmla="sin 10800 -11753256"/>
                <a:gd name="G30" fmla="sin 1303 -11753256"/>
                <a:gd name="G31" fmla="+- G28 10800 0"/>
                <a:gd name="G32" fmla="+- G29 10800 0"/>
                <a:gd name="G33" fmla="+- G30 10800 0"/>
                <a:gd name="G34" fmla="?: G4 0 G31"/>
                <a:gd name="G35" fmla="?: -11753256 G34 0"/>
                <a:gd name="G36" fmla="?: G6 G35 G31"/>
                <a:gd name="G37" fmla="+- 21600 0 G36"/>
                <a:gd name="G38" fmla="?: G4 0 G33"/>
                <a:gd name="G39" fmla="?: -11753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748 w 21600"/>
                <a:gd name="T15" fmla="*/ 10730 h 21600"/>
                <a:gd name="T16" fmla="*/ 10800 w 21600"/>
                <a:gd name="T17" fmla="*/ 9497 h 21600"/>
                <a:gd name="T18" fmla="*/ 16852 w 21600"/>
                <a:gd name="T19" fmla="*/ 1073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497" y="10785"/>
                  </a:moveTo>
                  <a:cubicBezTo>
                    <a:pt x="9505" y="10071"/>
                    <a:pt x="10086" y="9497"/>
                    <a:pt x="10800" y="9497"/>
                  </a:cubicBezTo>
                  <a:cubicBezTo>
                    <a:pt x="11513" y="9497"/>
                    <a:pt x="12094" y="10071"/>
                    <a:pt x="12102" y="10785"/>
                  </a:cubicBezTo>
                  <a:lnTo>
                    <a:pt x="21599" y="10675"/>
                  </a:lnTo>
                  <a:cubicBezTo>
                    <a:pt x="21531" y="4759"/>
                    <a:pt x="16716" y="0"/>
                    <a:pt x="10799" y="0"/>
                  </a:cubicBezTo>
                  <a:cubicBezTo>
                    <a:pt x="4883" y="0"/>
                    <a:pt x="68" y="4759"/>
                    <a:pt x="0" y="10675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7" name="Rectangle 91">
              <a:extLst>
                <a:ext uri="{FF2B5EF4-FFF2-40B4-BE49-F238E27FC236}">
                  <a16:creationId xmlns:a16="http://schemas.microsoft.com/office/drawing/2014/main" id="{27FEC25E-3EF0-49F3-B1A1-E9B39238F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2241" y="1342087"/>
              <a:ext cx="263826" cy="608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8" name="Rectangle 92">
              <a:extLst>
                <a:ext uri="{FF2B5EF4-FFF2-40B4-BE49-F238E27FC236}">
                  <a16:creationId xmlns:a16="http://schemas.microsoft.com/office/drawing/2014/main" id="{A9FDAF6E-DC07-425D-B7A4-436D105C2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2363" y="1646329"/>
              <a:ext cx="385454" cy="608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9" name="Oval 93">
              <a:extLst>
                <a:ext uri="{FF2B5EF4-FFF2-40B4-BE49-F238E27FC236}">
                  <a16:creationId xmlns:a16="http://schemas.microsoft.com/office/drawing/2014/main" id="{6A99D2BF-AE80-4574-B39C-4D81DCB3E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8725" y="1342087"/>
              <a:ext cx="80936" cy="8098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0" name="Oval 94">
              <a:extLst>
                <a:ext uri="{FF2B5EF4-FFF2-40B4-BE49-F238E27FC236}">
                  <a16:creationId xmlns:a16="http://schemas.microsoft.com/office/drawing/2014/main" id="{601F45C1-414F-4B9F-BB73-B5ADADC9B9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68562" y="1352377"/>
              <a:ext cx="60814" cy="60848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1" name="AutoShape 95">
              <a:extLst>
                <a:ext uri="{FF2B5EF4-FFF2-40B4-BE49-F238E27FC236}">
                  <a16:creationId xmlns:a16="http://schemas.microsoft.com/office/drawing/2014/main" id="{9C026CD7-545E-4BE0-BEF4-04890B4F7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1549" y="1301372"/>
              <a:ext cx="20569" cy="6899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2" name="AutoShape 96">
              <a:extLst>
                <a:ext uri="{FF2B5EF4-FFF2-40B4-BE49-F238E27FC236}">
                  <a16:creationId xmlns:a16="http://schemas.microsoft.com/office/drawing/2014/main" id="{D5E08C1A-5A3B-4B9C-995C-FF55915FC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230" y="1301372"/>
              <a:ext cx="20569" cy="6899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3" name="Rectangle 97">
              <a:extLst>
                <a:ext uri="{FF2B5EF4-FFF2-40B4-BE49-F238E27FC236}">
                  <a16:creationId xmlns:a16="http://schemas.microsoft.com/office/drawing/2014/main" id="{E5D6F626-9296-4986-BDE5-782411B05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6311" y="1342087"/>
              <a:ext cx="243703" cy="6084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4" name="Oval 98">
              <a:extLst>
                <a:ext uri="{FF2B5EF4-FFF2-40B4-BE49-F238E27FC236}">
                  <a16:creationId xmlns:a16="http://schemas.microsoft.com/office/drawing/2014/main" id="{879EBB61-B5A4-4B71-8560-7161D28BF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9323" y="1321506"/>
              <a:ext cx="689524" cy="68991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5" name="Oval 99">
              <a:extLst>
                <a:ext uri="{FF2B5EF4-FFF2-40B4-BE49-F238E27FC236}">
                  <a16:creationId xmlns:a16="http://schemas.microsoft.com/office/drawing/2014/main" id="{417DAF65-F9FB-4E3F-AFA6-16AA1DE370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049977" y="1382514"/>
              <a:ext cx="568217" cy="56789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6" name="Oval 100">
              <a:extLst>
                <a:ext uri="{FF2B5EF4-FFF2-40B4-BE49-F238E27FC236}">
                  <a16:creationId xmlns:a16="http://schemas.microsoft.com/office/drawing/2014/main" id="{0C9F73F4-9CB8-4EC2-A818-3355E603D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0829" y="1423069"/>
              <a:ext cx="486512" cy="48678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7" name="Oval 101">
              <a:extLst>
                <a:ext uri="{FF2B5EF4-FFF2-40B4-BE49-F238E27FC236}">
                  <a16:creationId xmlns:a16="http://schemas.microsoft.com/office/drawing/2014/main" id="{5EC3293C-77F3-4D79-B603-F2816CDDD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951" y="1443202"/>
              <a:ext cx="446268" cy="44652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8" name="Oval 102">
              <a:extLst>
                <a:ext uri="{FF2B5EF4-FFF2-40B4-BE49-F238E27FC236}">
                  <a16:creationId xmlns:a16="http://schemas.microsoft.com/office/drawing/2014/main" id="{E7FD29B1-45C7-49DF-8E00-DCA83DFD7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1765" y="1504498"/>
              <a:ext cx="324640" cy="32482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9" name="AutoShape 103">
              <a:extLst>
                <a:ext uri="{FF2B5EF4-FFF2-40B4-BE49-F238E27FC236}">
                  <a16:creationId xmlns:a16="http://schemas.microsoft.com/office/drawing/2014/main" id="{ED5621F2-474C-46C7-AEB1-3B6435CB9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2457" y="1565347"/>
              <a:ext cx="243256" cy="202679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0" name="Oval 104">
              <a:extLst>
                <a:ext uri="{FF2B5EF4-FFF2-40B4-BE49-F238E27FC236}">
                  <a16:creationId xmlns:a16="http://schemas.microsoft.com/office/drawing/2014/main" id="{23690DF2-26BB-4D7D-BCBC-D48188D83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579" y="1564899"/>
              <a:ext cx="203012" cy="203126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1" name="Oval 105">
              <a:extLst>
                <a:ext uri="{FF2B5EF4-FFF2-40B4-BE49-F238E27FC236}">
                  <a16:creationId xmlns:a16="http://schemas.microsoft.com/office/drawing/2014/main" id="{6A5E3C5A-278C-4D2F-84DE-B80ABD19A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149" y="1585480"/>
              <a:ext cx="162320" cy="16241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2" name="AutoShape 106">
              <a:extLst>
                <a:ext uri="{FF2B5EF4-FFF2-40B4-BE49-F238E27FC236}">
                  <a16:creationId xmlns:a16="http://schemas.microsoft.com/office/drawing/2014/main" id="{5A352CF4-062D-4D31-860A-930F49853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1520" y="1463783"/>
              <a:ext cx="405576" cy="405805"/>
            </a:xfrm>
            <a:custGeom>
              <a:avLst/>
              <a:gdLst>
                <a:gd name="G0" fmla="+- 3215 0 0"/>
                <a:gd name="G1" fmla="+- 21600 0 3215"/>
                <a:gd name="G2" fmla="+- 21600 0 321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5" y="10800"/>
                  </a:moveTo>
                  <a:cubicBezTo>
                    <a:pt x="3215" y="14989"/>
                    <a:pt x="6611" y="18385"/>
                    <a:pt x="10800" y="18385"/>
                  </a:cubicBezTo>
                  <a:cubicBezTo>
                    <a:pt x="14989" y="18385"/>
                    <a:pt x="18385" y="14989"/>
                    <a:pt x="18385" y="10800"/>
                  </a:cubicBezTo>
                  <a:cubicBezTo>
                    <a:pt x="18385" y="6611"/>
                    <a:pt x="14989" y="3215"/>
                    <a:pt x="10800" y="3215"/>
                  </a:cubicBezTo>
                  <a:cubicBezTo>
                    <a:pt x="6611" y="3215"/>
                    <a:pt x="3215" y="6611"/>
                    <a:pt x="321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3" name="Oval 107">
              <a:extLst>
                <a:ext uri="{FF2B5EF4-FFF2-40B4-BE49-F238E27FC236}">
                  <a16:creationId xmlns:a16="http://schemas.microsoft.com/office/drawing/2014/main" id="{15E15BAE-FDF1-4C21-8128-8AA6DE533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5253" y="1159094"/>
              <a:ext cx="162320" cy="101563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4" name="Oval 108">
              <a:extLst>
                <a:ext uri="{FF2B5EF4-FFF2-40B4-BE49-F238E27FC236}">
                  <a16:creationId xmlns:a16="http://schemas.microsoft.com/office/drawing/2014/main" id="{74F48737-263E-4004-811E-479684E5C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5253" y="1159094"/>
              <a:ext cx="162320" cy="81429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5" name="Oval 109">
              <a:extLst>
                <a:ext uri="{FF2B5EF4-FFF2-40B4-BE49-F238E27FC236}">
                  <a16:creationId xmlns:a16="http://schemas.microsoft.com/office/drawing/2014/main" id="{6D70D2C4-7824-4833-B52E-FCF5BB6E8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3393" y="1585480"/>
              <a:ext cx="81384" cy="8142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B32A3FF-7B2A-434E-B785-C2618C5D8301}"/>
              </a:ext>
            </a:extLst>
          </p:cNvPr>
          <p:cNvGrpSpPr/>
          <p:nvPr/>
        </p:nvGrpSpPr>
        <p:grpSpPr>
          <a:xfrm>
            <a:off x="488950" y="5013325"/>
            <a:ext cx="1439863" cy="931863"/>
            <a:chOff x="488950" y="5013325"/>
            <a:chExt cx="1439863" cy="931863"/>
          </a:xfrm>
        </p:grpSpPr>
        <p:sp>
          <p:nvSpPr>
            <p:cNvPr id="19567" name="AutoShape 111">
              <a:extLst>
                <a:ext uri="{FF2B5EF4-FFF2-40B4-BE49-F238E27FC236}">
                  <a16:creationId xmlns:a16="http://schemas.microsoft.com/office/drawing/2014/main" id="{23E113F2-4E17-4485-A5C8-3026BD533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50" y="5013325"/>
              <a:ext cx="1439863" cy="931863"/>
            </a:xfrm>
            <a:prstGeom prst="roundRect">
              <a:avLst>
                <a:gd name="adj" fmla="val 6384"/>
              </a:avLst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8" name="AutoShape 112">
              <a:extLst>
                <a:ext uri="{FF2B5EF4-FFF2-40B4-BE49-F238E27FC236}">
                  <a16:creationId xmlns:a16="http://schemas.microsoft.com/office/drawing/2014/main" id="{44886C15-F7B4-4DCB-9DC8-7E29D05FE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42" y="5029907"/>
              <a:ext cx="1407040" cy="899059"/>
            </a:xfrm>
            <a:prstGeom prst="roundRect">
              <a:avLst>
                <a:gd name="adj" fmla="val 5694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9" name="Rectangle 113">
              <a:extLst>
                <a:ext uri="{FF2B5EF4-FFF2-40B4-BE49-F238E27FC236}">
                  <a16:creationId xmlns:a16="http://schemas.microsoft.com/office/drawing/2014/main" id="{34256BCC-DE42-4520-A193-19402B113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901" y="5029907"/>
              <a:ext cx="245628" cy="899059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0" name="Oval 114">
              <a:extLst>
                <a:ext uri="{FF2B5EF4-FFF2-40B4-BE49-F238E27FC236}">
                  <a16:creationId xmlns:a16="http://schemas.microsoft.com/office/drawing/2014/main" id="{A70D7A3E-74FF-4ED0-98D5-0761103FF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5078" y="5209791"/>
              <a:ext cx="310912" cy="31074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1" name="Oval 115">
              <a:extLst>
                <a:ext uri="{FF2B5EF4-FFF2-40B4-BE49-F238E27FC236}">
                  <a16:creationId xmlns:a16="http://schemas.microsoft.com/office/drawing/2014/main" id="{71EA8F26-6A22-4269-AEB0-849176F33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6954" y="5291622"/>
              <a:ext cx="147160" cy="14707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2" name="AutoShape 116">
              <a:extLst>
                <a:ext uri="{FF2B5EF4-FFF2-40B4-BE49-F238E27FC236}">
                  <a16:creationId xmlns:a16="http://schemas.microsoft.com/office/drawing/2014/main" id="{6FF46893-BA5C-451D-934C-6CC24FB1F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723" y="5111378"/>
              <a:ext cx="179983" cy="65609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573" name="Group 117">
              <a:extLst>
                <a:ext uri="{FF2B5EF4-FFF2-40B4-BE49-F238E27FC236}">
                  <a16:creationId xmlns:a16="http://schemas.microsoft.com/office/drawing/2014/main" id="{2319D499-FE6A-4B57-AAB5-1A75818D04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1653" y="5651029"/>
              <a:ext cx="65284" cy="65248"/>
              <a:chOff x="217" y="1525"/>
              <a:chExt cx="499" cy="499"/>
            </a:xfrm>
          </p:grpSpPr>
          <p:sp>
            <p:nvSpPr>
              <p:cNvPr id="19574" name="Oval 118">
                <a:extLst>
                  <a:ext uri="{FF2B5EF4-FFF2-40B4-BE49-F238E27FC236}">
                    <a16:creationId xmlns:a16="http://schemas.microsoft.com/office/drawing/2014/main" id="{CF06EC81-969E-42B4-8ED3-FB5C00981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1525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5" name="Oval 119">
                <a:extLst>
                  <a:ext uri="{FF2B5EF4-FFF2-40B4-BE49-F238E27FC236}">
                    <a16:creationId xmlns:a16="http://schemas.microsoft.com/office/drawing/2014/main" id="{178EE5A5-5419-4287-AE95-FAEB560D7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170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6" name="Oval 120">
                <a:extLst>
                  <a:ext uri="{FF2B5EF4-FFF2-40B4-BE49-F238E27FC236}">
                    <a16:creationId xmlns:a16="http://schemas.microsoft.com/office/drawing/2014/main" id="{BBED3F56-8899-4D20-B441-5E4DD123A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1888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7" name="Oval 121">
                <a:extLst>
                  <a:ext uri="{FF2B5EF4-FFF2-40B4-BE49-F238E27FC236}">
                    <a16:creationId xmlns:a16="http://schemas.microsoft.com/office/drawing/2014/main" id="{DD8FC1A1-0F03-4669-B769-2E6923F2A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25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8" name="Oval 122">
                <a:extLst>
                  <a:ext uri="{FF2B5EF4-FFF2-40B4-BE49-F238E27FC236}">
                    <a16:creationId xmlns:a16="http://schemas.microsoft.com/office/drawing/2014/main" id="{E4D66A4A-0AC8-4AC1-AE0F-C3612F009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70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9" name="Oval 123">
                <a:extLst>
                  <a:ext uri="{FF2B5EF4-FFF2-40B4-BE49-F238E27FC236}">
                    <a16:creationId xmlns:a16="http://schemas.microsoft.com/office/drawing/2014/main" id="{71598769-B92E-426B-BCFC-742070A74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88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0" name="Oval 124">
                <a:extLst>
                  <a:ext uri="{FF2B5EF4-FFF2-40B4-BE49-F238E27FC236}">
                    <a16:creationId xmlns:a16="http://schemas.microsoft.com/office/drawing/2014/main" id="{9688D417-F150-4970-A643-01C347142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525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1" name="Oval 125">
                <a:extLst>
                  <a:ext uri="{FF2B5EF4-FFF2-40B4-BE49-F238E27FC236}">
                    <a16:creationId xmlns:a16="http://schemas.microsoft.com/office/drawing/2014/main" id="{DF03AB50-639C-4061-9767-D96AA7C8D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70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2" name="Oval 126">
                <a:extLst>
                  <a:ext uri="{FF2B5EF4-FFF2-40B4-BE49-F238E27FC236}">
                    <a16:creationId xmlns:a16="http://schemas.microsoft.com/office/drawing/2014/main" id="{B52FBFD2-4617-455F-824A-E66D8EFEB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88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83" name="Rectangle 127">
              <a:extLst>
                <a:ext uri="{FF2B5EF4-FFF2-40B4-BE49-F238E27FC236}">
                  <a16:creationId xmlns:a16="http://schemas.microsoft.com/office/drawing/2014/main" id="{525D60AB-58D1-4330-8412-878ED73AD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649" y="5324066"/>
              <a:ext cx="539949" cy="8183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4" name="AutoShape 128">
              <a:extLst>
                <a:ext uri="{FF2B5EF4-FFF2-40B4-BE49-F238E27FC236}">
                  <a16:creationId xmlns:a16="http://schemas.microsoft.com/office/drawing/2014/main" id="{10EFFA6B-4D08-406E-893E-D09A3A4CE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003" y="5046129"/>
              <a:ext cx="1341756" cy="3280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5" name="Oval 129">
              <a:extLst>
                <a:ext uri="{FF2B5EF4-FFF2-40B4-BE49-F238E27FC236}">
                  <a16:creationId xmlns:a16="http://schemas.microsoft.com/office/drawing/2014/main" id="{83EA8F18-016C-4D54-90D2-E2B9AA4F5D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75250" y="5299913"/>
              <a:ext cx="130929" cy="130857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6" name="Oval 130">
              <a:extLst>
                <a:ext uri="{FF2B5EF4-FFF2-40B4-BE49-F238E27FC236}">
                  <a16:creationId xmlns:a16="http://schemas.microsoft.com/office/drawing/2014/main" id="{FA80C8B3-1144-4E95-8198-AF9A8C53D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9777" y="5324066"/>
              <a:ext cx="81876" cy="8183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7" name="Oval 131">
              <a:extLst>
                <a:ext uri="{FF2B5EF4-FFF2-40B4-BE49-F238E27FC236}">
                  <a16:creationId xmlns:a16="http://schemas.microsoft.com/office/drawing/2014/main" id="{7EE8148F-1278-4EEA-9B2D-F5560C0D8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9777" y="5307844"/>
              <a:ext cx="81876" cy="81831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69804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8" name="AutoShape 132" descr="縦線">
              <a:extLst>
                <a:ext uri="{FF2B5EF4-FFF2-40B4-BE49-F238E27FC236}">
                  <a16:creationId xmlns:a16="http://schemas.microsoft.com/office/drawing/2014/main" id="{C747482A-3210-4FBE-9DAD-234514270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658" y="5114983"/>
              <a:ext cx="164834" cy="59120"/>
            </a:xfrm>
            <a:prstGeom prst="roundRect">
              <a:avLst>
                <a:gd name="adj" fmla="val 16667"/>
              </a:avLst>
            </a:prstGeom>
            <a:pattFill prst="ltVert">
              <a:fgClr>
                <a:srgbClr val="C0C0C0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356FABA-00DA-4EE5-A91A-C44F492558E6}"/>
              </a:ext>
            </a:extLst>
          </p:cNvPr>
          <p:cNvGrpSpPr/>
          <p:nvPr/>
        </p:nvGrpSpPr>
        <p:grpSpPr>
          <a:xfrm>
            <a:off x="2360613" y="5013325"/>
            <a:ext cx="1439862" cy="984250"/>
            <a:chOff x="2360613" y="5013325"/>
            <a:chExt cx="1439862" cy="984250"/>
          </a:xfrm>
        </p:grpSpPr>
        <p:sp>
          <p:nvSpPr>
            <p:cNvPr id="19590" name="AutoShape 134">
              <a:extLst>
                <a:ext uri="{FF2B5EF4-FFF2-40B4-BE49-F238E27FC236}">
                  <a16:creationId xmlns:a16="http://schemas.microsoft.com/office/drawing/2014/main" id="{156A1482-7781-4D32-95E9-69B8D20A3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5070069"/>
              <a:ext cx="1439862" cy="927506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1" name="AutoShape 135">
              <a:extLst>
                <a:ext uri="{FF2B5EF4-FFF2-40B4-BE49-F238E27FC236}">
                  <a16:creationId xmlns:a16="http://schemas.microsoft.com/office/drawing/2014/main" id="{8C749C7A-4EC5-45B7-9B05-5AA88CF30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5505659"/>
              <a:ext cx="1439862" cy="378847"/>
            </a:xfrm>
            <a:prstGeom prst="roundRect">
              <a:avLst>
                <a:gd name="adj" fmla="val 9106"/>
              </a:avLst>
            </a:prstGeom>
            <a:solidFill>
              <a:srgbClr val="0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2" name="AutoShape 136">
              <a:extLst>
                <a:ext uri="{FF2B5EF4-FFF2-40B4-BE49-F238E27FC236}">
                  <a16:creationId xmlns:a16="http://schemas.microsoft.com/office/drawing/2014/main" id="{C5561457-75E2-459E-BE88-37AF8B15E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5013325"/>
              <a:ext cx="701343" cy="719308"/>
            </a:xfrm>
            <a:prstGeom prst="roundRect">
              <a:avLst>
                <a:gd name="adj" fmla="val 10731"/>
              </a:avLst>
            </a:pr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shade val="46275"/>
                    <a:invGamma/>
                  </a:srgbClr>
                </a:gs>
                <a:gs pos="100000">
                  <a:srgbClr val="3399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3" name="AutoShape 137">
              <a:extLst>
                <a:ext uri="{FF2B5EF4-FFF2-40B4-BE49-F238E27FC236}">
                  <a16:creationId xmlns:a16="http://schemas.microsoft.com/office/drawing/2014/main" id="{C761A67D-970F-47B7-BAAE-447EF3330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9053" y="5013325"/>
              <a:ext cx="511700" cy="94712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4" name="AutoShape 138">
              <a:extLst>
                <a:ext uri="{FF2B5EF4-FFF2-40B4-BE49-F238E27FC236}">
                  <a16:creationId xmlns:a16="http://schemas.microsoft.com/office/drawing/2014/main" id="{6083B8AB-26AE-41F9-B184-1AEDE000E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5032518"/>
              <a:ext cx="1439862" cy="719308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5" name="AutoShape 139">
              <a:extLst>
                <a:ext uri="{FF2B5EF4-FFF2-40B4-BE49-F238E27FC236}">
                  <a16:creationId xmlns:a16="http://schemas.microsoft.com/office/drawing/2014/main" id="{76AEB321-62BA-451B-91C0-9D7CF4820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0613" y="5221524"/>
              <a:ext cx="1439862" cy="643789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6" name="AutoShape 140">
              <a:extLst>
                <a:ext uri="{FF2B5EF4-FFF2-40B4-BE49-F238E27FC236}">
                  <a16:creationId xmlns:a16="http://schemas.microsoft.com/office/drawing/2014/main" id="{207BA989-FD3E-4ED1-8EBF-67832651D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5862" y="5146005"/>
              <a:ext cx="473688" cy="151455"/>
            </a:xfrm>
            <a:prstGeom prst="roundRect">
              <a:avLst>
                <a:gd name="adj" fmla="val 32894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100000">
                  <a:srgbClr val="006699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7" name="AutoShape 141">
              <a:extLst>
                <a:ext uri="{FF2B5EF4-FFF2-40B4-BE49-F238E27FC236}">
                  <a16:creationId xmlns:a16="http://schemas.microsoft.com/office/drawing/2014/main" id="{5A74230F-95E6-47D4-A34A-E13320E51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5051" y="5155601"/>
              <a:ext cx="454891" cy="132263"/>
            </a:xfrm>
            <a:prstGeom prst="roundRect">
              <a:avLst>
                <a:gd name="adj" fmla="val 32894"/>
              </a:avLst>
            </a:prstGeom>
            <a:gradFill rotWithShape="1">
              <a:gsLst>
                <a:gs pos="0">
                  <a:srgbClr val="DDDDDD">
                    <a:gamma/>
                    <a:tint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8" name="Oval 142">
              <a:extLst>
                <a:ext uri="{FF2B5EF4-FFF2-40B4-BE49-F238E27FC236}">
                  <a16:creationId xmlns:a16="http://schemas.microsoft.com/office/drawing/2014/main" id="{FB94B9EC-2B0E-4C44-AB6B-687FD668B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574" y="5050876"/>
              <a:ext cx="454473" cy="453948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9" name="Oval 143">
              <a:extLst>
                <a:ext uri="{FF2B5EF4-FFF2-40B4-BE49-F238E27FC236}">
                  <a16:creationId xmlns:a16="http://schemas.microsoft.com/office/drawing/2014/main" id="{142DD47E-75A7-40A8-8A60-5F9E11A2D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4371" y="5070069"/>
              <a:ext cx="416879" cy="41639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0" name="Oval 144">
              <a:extLst>
                <a:ext uri="{FF2B5EF4-FFF2-40B4-BE49-F238E27FC236}">
                  <a16:creationId xmlns:a16="http://schemas.microsoft.com/office/drawing/2014/main" id="{FFA3C5B2-CA23-41F0-80E2-382FD8DCF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383" y="5107619"/>
              <a:ext cx="340855" cy="340461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1" name="AutoShape 145">
              <a:extLst>
                <a:ext uri="{FF2B5EF4-FFF2-40B4-BE49-F238E27FC236}">
                  <a16:creationId xmlns:a16="http://schemas.microsoft.com/office/drawing/2014/main" id="{40B5F0D7-610B-4BCA-A0B4-782310F7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180" y="5164780"/>
              <a:ext cx="303261" cy="226974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2" name="Oval 146">
              <a:extLst>
                <a:ext uri="{FF2B5EF4-FFF2-40B4-BE49-F238E27FC236}">
                  <a16:creationId xmlns:a16="http://schemas.microsoft.com/office/drawing/2014/main" id="{648D6683-E344-4C8F-9532-8236CE067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192" y="5164780"/>
              <a:ext cx="227237" cy="22697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89999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3" name="Oval 147">
              <a:extLst>
                <a:ext uri="{FF2B5EF4-FFF2-40B4-BE49-F238E27FC236}">
                  <a16:creationId xmlns:a16="http://schemas.microsoft.com/office/drawing/2014/main" id="{6656A14A-668B-49E4-86B5-FECF627CB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7990" y="5183556"/>
              <a:ext cx="189642" cy="18942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4" name="AutoShape 148">
              <a:extLst>
                <a:ext uri="{FF2B5EF4-FFF2-40B4-BE49-F238E27FC236}">
                  <a16:creationId xmlns:a16="http://schemas.microsoft.com/office/drawing/2014/main" id="{28ED4FAF-5BB3-4FE7-A77B-847C0407E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3874" y="5202748"/>
              <a:ext cx="56809" cy="18775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5" name="AutoShape 149" descr="横線">
              <a:extLst>
                <a:ext uri="{FF2B5EF4-FFF2-40B4-BE49-F238E27FC236}">
                  <a16:creationId xmlns:a16="http://schemas.microsoft.com/office/drawing/2014/main" id="{17FC7349-E8EA-4B12-80D8-70FDA97D7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2313" y="5183973"/>
              <a:ext cx="170428" cy="75519"/>
            </a:xfrm>
            <a:prstGeom prst="roundRect">
              <a:avLst>
                <a:gd name="adj" fmla="val 16667"/>
              </a:avLst>
            </a:prstGeom>
            <a:pattFill prst="ltHorz">
              <a:fgClr>
                <a:srgbClr val="DDDDDD">
                  <a:alpha val="70000"/>
                </a:srgbClr>
              </a:fgClr>
              <a:bgClr>
                <a:schemeClr val="bg1">
                  <a:alpha val="7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6" name="Rectangle 150">
              <a:extLst>
                <a:ext uri="{FF2B5EF4-FFF2-40B4-BE49-F238E27FC236}">
                  <a16:creationId xmlns:a16="http://schemas.microsoft.com/office/drawing/2014/main" id="{A430D5BF-CDA9-45B5-A6D7-7A594F38E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0255" y="5354203"/>
              <a:ext cx="38012" cy="37842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7" name="Rectangle 151">
              <a:extLst>
                <a:ext uri="{FF2B5EF4-FFF2-40B4-BE49-F238E27FC236}">
                  <a16:creationId xmlns:a16="http://schemas.microsoft.com/office/drawing/2014/main" id="{C32685A6-2D44-4471-8C5A-ABB0C1A3E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1886" y="5392172"/>
              <a:ext cx="18797" cy="30291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8" name="Rectangle 152">
              <a:extLst>
                <a:ext uri="{FF2B5EF4-FFF2-40B4-BE49-F238E27FC236}">
                  <a16:creationId xmlns:a16="http://schemas.microsoft.com/office/drawing/2014/main" id="{66927E68-EF20-49C0-9A68-EF031A678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3874" y="5392172"/>
              <a:ext cx="18797" cy="30291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9" name="Oval 153">
              <a:extLst>
                <a:ext uri="{FF2B5EF4-FFF2-40B4-BE49-F238E27FC236}">
                  <a16:creationId xmlns:a16="http://schemas.microsoft.com/office/drawing/2014/main" id="{65DBCE87-0DFC-4DA2-A67C-786538976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002" y="5202748"/>
              <a:ext cx="113618" cy="11348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0" name="Oval 154">
              <a:extLst>
                <a:ext uri="{FF2B5EF4-FFF2-40B4-BE49-F238E27FC236}">
                  <a16:creationId xmlns:a16="http://schemas.microsoft.com/office/drawing/2014/main" id="{34D96B34-A752-4D59-B715-354291E9C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1608" y="5221524"/>
              <a:ext cx="37594" cy="3755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695E318-E25F-4FDF-86D9-0CBC7FA9D206}"/>
              </a:ext>
            </a:extLst>
          </p:cNvPr>
          <p:cNvGrpSpPr/>
          <p:nvPr/>
        </p:nvGrpSpPr>
        <p:grpSpPr>
          <a:xfrm>
            <a:off x="4232275" y="3213100"/>
            <a:ext cx="1441450" cy="882650"/>
            <a:chOff x="4232275" y="3213100"/>
            <a:chExt cx="1441450" cy="882650"/>
          </a:xfrm>
        </p:grpSpPr>
        <p:sp>
          <p:nvSpPr>
            <p:cNvPr id="19611" name="AutoShape 155">
              <a:extLst>
                <a:ext uri="{FF2B5EF4-FFF2-40B4-BE49-F238E27FC236}">
                  <a16:creationId xmlns:a16="http://schemas.microsoft.com/office/drawing/2014/main" id="{42CA083C-4E75-44D3-BF6A-12CDB6AD2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1342" y="3213100"/>
              <a:ext cx="192363" cy="3850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2" name="AutoShape 156">
              <a:extLst>
                <a:ext uri="{FF2B5EF4-FFF2-40B4-BE49-F238E27FC236}">
                  <a16:creationId xmlns:a16="http://schemas.microsoft.com/office/drawing/2014/main" id="{A4846007-65FD-4979-B92C-7B9D12F81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2771" y="3213100"/>
              <a:ext cx="192363" cy="765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3" name="AutoShape 157">
              <a:extLst>
                <a:ext uri="{FF2B5EF4-FFF2-40B4-BE49-F238E27FC236}">
                  <a16:creationId xmlns:a16="http://schemas.microsoft.com/office/drawing/2014/main" id="{B8338169-8325-4785-B709-729D9EF6C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5" y="3251605"/>
              <a:ext cx="1441450" cy="844145"/>
            </a:xfrm>
            <a:prstGeom prst="roundRect">
              <a:avLst>
                <a:gd name="adj" fmla="val 450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4" name="Line 158">
              <a:extLst>
                <a:ext uri="{FF2B5EF4-FFF2-40B4-BE49-F238E27FC236}">
                  <a16:creationId xmlns:a16="http://schemas.microsoft.com/office/drawing/2014/main" id="{B3A9F7BC-4846-4B5D-8AD2-CF522942FD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275" y="3309151"/>
              <a:ext cx="14414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15" name="Line 159">
              <a:extLst>
                <a:ext uri="{FF2B5EF4-FFF2-40B4-BE49-F238E27FC236}">
                  <a16:creationId xmlns:a16="http://schemas.microsoft.com/office/drawing/2014/main" id="{67A227D4-DE34-4D1A-8D12-5820CA7B40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2275" y="4038204"/>
              <a:ext cx="144145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16" name="Rectangle 160">
              <a:extLst>
                <a:ext uri="{FF2B5EF4-FFF2-40B4-BE49-F238E27FC236}">
                  <a16:creationId xmlns:a16="http://schemas.microsoft.com/office/drawing/2014/main" id="{3AFBCFD1-F0A3-4CC1-A62D-53A2DCE10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5" y="3309151"/>
              <a:ext cx="1441450" cy="7290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7" name="Rectangle 161" descr="格子 (小)">
              <a:extLst>
                <a:ext uri="{FF2B5EF4-FFF2-40B4-BE49-F238E27FC236}">
                  <a16:creationId xmlns:a16="http://schemas.microsoft.com/office/drawing/2014/main" id="{E522A06C-D066-4760-A21F-E061C03DF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5" y="3309151"/>
              <a:ext cx="384302" cy="729054"/>
            </a:xfrm>
            <a:prstGeom prst="rect">
              <a:avLst/>
            </a:prstGeom>
            <a:pattFill prst="smGrid">
              <a:fgClr>
                <a:srgbClr val="B2B2B2">
                  <a:alpha val="50000"/>
                </a:srgbClr>
              </a:fgClr>
              <a:bgClr>
                <a:srgbClr val="333333">
                  <a:alpha val="50000"/>
                </a:srgb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8" name="Rectangle 162">
              <a:extLst>
                <a:ext uri="{FF2B5EF4-FFF2-40B4-BE49-F238E27FC236}">
                  <a16:creationId xmlns:a16="http://schemas.microsoft.com/office/drawing/2014/main" id="{EE9901A7-220C-4394-8D6C-2613FB074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2262" y="3328191"/>
              <a:ext cx="307187" cy="1150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9" name="Rectangle 163" descr="横線">
              <a:extLst>
                <a:ext uri="{FF2B5EF4-FFF2-40B4-BE49-F238E27FC236}">
                  <a16:creationId xmlns:a16="http://schemas.microsoft.com/office/drawing/2014/main" id="{1085E019-F7EB-411D-A5C4-87CF1FF73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1329" y="3347232"/>
              <a:ext cx="269054" cy="77010"/>
            </a:xfrm>
            <a:prstGeom prst="rect">
              <a:avLst/>
            </a:prstGeom>
            <a:pattFill prst="ltHorz">
              <a:fgClr>
                <a:srgbClr val="B2B2B2">
                  <a:alpha val="80000"/>
                </a:srgbClr>
              </a:fgClr>
              <a:bgClr>
                <a:schemeClr val="bg1">
                  <a:alpha val="8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0" name="Rectangle 164">
              <a:extLst>
                <a:ext uri="{FF2B5EF4-FFF2-40B4-BE49-F238E27FC236}">
                  <a16:creationId xmlns:a16="http://schemas.microsoft.com/office/drawing/2014/main" id="{1F631954-261C-4979-97F5-B761597CE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4201" y="3942154"/>
              <a:ext cx="153806" cy="5796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1" name="AutoShape 165">
              <a:extLst>
                <a:ext uri="{FF2B5EF4-FFF2-40B4-BE49-F238E27FC236}">
                  <a16:creationId xmlns:a16="http://schemas.microsoft.com/office/drawing/2014/main" id="{5AB06127-3765-4C06-B08D-FBB3DACC1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1342" y="3270646"/>
              <a:ext cx="38557" cy="8060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2" name="AutoShape 166">
              <a:extLst>
                <a:ext uri="{FF2B5EF4-FFF2-40B4-BE49-F238E27FC236}">
                  <a16:creationId xmlns:a16="http://schemas.microsoft.com/office/drawing/2014/main" id="{B719D85C-4E8A-4AD6-A7EB-32207BAA7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101" y="3270646"/>
              <a:ext cx="38557" cy="8060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3" name="Oval 167">
              <a:extLst>
                <a:ext uri="{FF2B5EF4-FFF2-40B4-BE49-F238E27FC236}">
                  <a16:creationId xmlns:a16="http://schemas.microsoft.com/office/drawing/2014/main" id="{C2C22D3F-2922-4392-A576-8216498E4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40" y="3251605"/>
              <a:ext cx="845295" cy="84414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4" name="Oval 168">
              <a:extLst>
                <a:ext uri="{FF2B5EF4-FFF2-40B4-BE49-F238E27FC236}">
                  <a16:creationId xmlns:a16="http://schemas.microsoft.com/office/drawing/2014/main" id="{D846BC61-9497-4CC9-9CB7-C32B2C3A64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47073" y="3328191"/>
              <a:ext cx="77115" cy="7701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5" name="Oval 169">
              <a:extLst>
                <a:ext uri="{FF2B5EF4-FFF2-40B4-BE49-F238E27FC236}">
                  <a16:creationId xmlns:a16="http://schemas.microsoft.com/office/drawing/2014/main" id="{B66065DF-2125-4306-AA84-D90CD00C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819" y="3337500"/>
              <a:ext cx="58048" cy="5796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6" name="Oval 170">
              <a:extLst>
                <a:ext uri="{FF2B5EF4-FFF2-40B4-BE49-F238E27FC236}">
                  <a16:creationId xmlns:a16="http://schemas.microsoft.com/office/drawing/2014/main" id="{52B71B98-B0BB-4D4C-A533-4A41005A2D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847073" y="3289687"/>
              <a:ext cx="769028" cy="76798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7" name="Oval 171">
              <a:extLst>
                <a:ext uri="{FF2B5EF4-FFF2-40B4-BE49-F238E27FC236}">
                  <a16:creationId xmlns:a16="http://schemas.microsoft.com/office/drawing/2014/main" id="{43BFCBA9-F7D0-440D-BAC2-4DC11A645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188" y="3366696"/>
              <a:ext cx="614798" cy="61396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8" name="Oval 172">
              <a:extLst>
                <a:ext uri="{FF2B5EF4-FFF2-40B4-BE49-F238E27FC236}">
                  <a16:creationId xmlns:a16="http://schemas.microsoft.com/office/drawing/2014/main" id="{9EA52086-4D72-4E5D-898A-AADD411AD2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81812" y="3424242"/>
              <a:ext cx="499550" cy="49887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29" name="Group 173">
              <a:extLst>
                <a:ext uri="{FF2B5EF4-FFF2-40B4-BE49-F238E27FC236}">
                  <a16:creationId xmlns:a16="http://schemas.microsoft.com/office/drawing/2014/main" id="{EBDA4F00-B7CB-4A29-8A40-1058152941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0369" y="3520293"/>
              <a:ext cx="422859" cy="302115"/>
              <a:chOff x="2440" y="3203"/>
              <a:chExt cx="952" cy="681"/>
            </a:xfrm>
          </p:grpSpPr>
          <p:sp>
            <p:nvSpPr>
              <p:cNvPr id="19630" name="AutoShape 174">
                <a:extLst>
                  <a:ext uri="{FF2B5EF4-FFF2-40B4-BE49-F238E27FC236}">
                    <a16:creationId xmlns:a16="http://schemas.microsoft.com/office/drawing/2014/main" id="{7E320B27-B688-4ED7-8BB4-1BF87AD50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3"/>
                <a:ext cx="952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1" name="Oval 175">
                <a:extLst>
                  <a:ext uri="{FF2B5EF4-FFF2-40B4-BE49-F238E27FC236}">
                    <a16:creationId xmlns:a16="http://schemas.microsoft.com/office/drawing/2014/main" id="{959FEA97-26B6-4497-8745-75478C2E5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681" cy="681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2" name="Oval 176">
                <a:extLst>
                  <a:ext uri="{FF2B5EF4-FFF2-40B4-BE49-F238E27FC236}">
                    <a16:creationId xmlns:a16="http://schemas.microsoft.com/office/drawing/2014/main" id="{4471D2F7-FF8A-4F6C-909F-4B33C3EF1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3" name="Oval 177">
                <a:extLst>
                  <a:ext uri="{FF2B5EF4-FFF2-40B4-BE49-F238E27FC236}">
                    <a16:creationId xmlns:a16="http://schemas.microsoft.com/office/drawing/2014/main" id="{E9321D79-CE15-4058-AA4E-1B2E84A45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93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4" name="Oval 178">
                <a:extLst>
                  <a:ext uri="{FF2B5EF4-FFF2-40B4-BE49-F238E27FC236}">
                    <a16:creationId xmlns:a16="http://schemas.microsoft.com/office/drawing/2014/main" id="{023D662A-17A4-4F15-80F4-AC8801E87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12" y="3339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5" name="Oval 179">
                <a:extLst>
                  <a:ext uri="{FF2B5EF4-FFF2-40B4-BE49-F238E27FC236}">
                    <a16:creationId xmlns:a16="http://schemas.microsoft.com/office/drawing/2014/main" id="{7AD060CF-C65E-43BE-8C3D-BA0E9A88A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7" y="3385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6" name="Oval 180">
                <a:extLst>
                  <a:ext uri="{FF2B5EF4-FFF2-40B4-BE49-F238E27FC236}">
                    <a16:creationId xmlns:a16="http://schemas.microsoft.com/office/drawing/2014/main" id="{5100D58D-64A4-488D-AB6B-F35330C00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7" name="Oval 181">
                <a:extLst>
                  <a:ext uri="{FF2B5EF4-FFF2-40B4-BE49-F238E27FC236}">
                    <a16:creationId xmlns:a16="http://schemas.microsoft.com/office/drawing/2014/main" id="{78AA2E13-3F45-4728-9DC8-3984A760E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8" name="Oval 182">
                <a:extLst>
                  <a:ext uri="{FF2B5EF4-FFF2-40B4-BE49-F238E27FC236}">
                    <a16:creationId xmlns:a16="http://schemas.microsoft.com/office/drawing/2014/main" id="{0F344F3C-8295-4202-8CE6-95DE2EDE8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75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39" name="AutoShape 183">
              <a:extLst>
                <a:ext uri="{FF2B5EF4-FFF2-40B4-BE49-F238E27FC236}">
                  <a16:creationId xmlns:a16="http://schemas.microsoft.com/office/drawing/2014/main" id="{7AF445C2-D0D2-41C2-8A01-CAB9DA780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287" y="3408163"/>
              <a:ext cx="532176" cy="530606"/>
            </a:xfrm>
            <a:custGeom>
              <a:avLst/>
              <a:gdLst>
                <a:gd name="G0" fmla="+- 2339 0 0"/>
                <a:gd name="G1" fmla="+- 21600 0 2339"/>
                <a:gd name="G2" fmla="+- 21600 0 2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39" y="10800"/>
                  </a:moveTo>
                  <a:cubicBezTo>
                    <a:pt x="2339" y="15473"/>
                    <a:pt x="6127" y="19261"/>
                    <a:pt x="10800" y="19261"/>
                  </a:cubicBezTo>
                  <a:cubicBezTo>
                    <a:pt x="15473" y="19261"/>
                    <a:pt x="19261" y="15473"/>
                    <a:pt x="19261" y="10800"/>
                  </a:cubicBezTo>
                  <a:cubicBezTo>
                    <a:pt x="19261" y="6127"/>
                    <a:pt x="15473" y="2339"/>
                    <a:pt x="10800" y="2339"/>
                  </a:cubicBezTo>
                  <a:cubicBezTo>
                    <a:pt x="6127" y="2339"/>
                    <a:pt x="2339" y="6127"/>
                    <a:pt x="2339" y="10800"/>
                  </a:cubicBez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FF66EBF-DF72-43D7-BF8C-BE12CA20F781}"/>
              </a:ext>
            </a:extLst>
          </p:cNvPr>
          <p:cNvGrpSpPr/>
          <p:nvPr/>
        </p:nvGrpSpPr>
        <p:grpSpPr>
          <a:xfrm>
            <a:off x="4232275" y="1196975"/>
            <a:ext cx="1441450" cy="865188"/>
            <a:chOff x="4232275" y="1196975"/>
            <a:chExt cx="1441450" cy="865188"/>
          </a:xfrm>
        </p:grpSpPr>
        <p:sp>
          <p:nvSpPr>
            <p:cNvPr id="19642" name="AutoShape 186">
              <a:extLst>
                <a:ext uri="{FF2B5EF4-FFF2-40B4-BE49-F238E27FC236}">
                  <a16:creationId xmlns:a16="http://schemas.microsoft.com/office/drawing/2014/main" id="{C1CB6225-5B27-4BC7-8EF4-49EA975B6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2373" y="1196975"/>
              <a:ext cx="198204" cy="35768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2E8AE">
                    <a:gamma/>
                    <a:shade val="46275"/>
                    <a:invGamma/>
                  </a:srgbClr>
                </a:gs>
                <a:gs pos="50000">
                  <a:srgbClr val="E2E8AE"/>
                </a:gs>
                <a:gs pos="100000">
                  <a:srgbClr val="E2E8AE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3" name="AutoShape 187">
              <a:extLst>
                <a:ext uri="{FF2B5EF4-FFF2-40B4-BE49-F238E27FC236}">
                  <a16:creationId xmlns:a16="http://schemas.microsoft.com/office/drawing/2014/main" id="{645C850E-AC0C-4AFF-B0E5-75AAC2CE0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8849" y="1196975"/>
              <a:ext cx="71894" cy="3576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2E8AE">
                    <a:gamma/>
                    <a:shade val="46275"/>
                    <a:invGamma/>
                  </a:srgbClr>
                </a:gs>
                <a:gs pos="50000">
                  <a:srgbClr val="E2E8AE"/>
                </a:gs>
                <a:gs pos="100000">
                  <a:srgbClr val="E2E8AE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4" name="AutoShape 188">
              <a:extLst>
                <a:ext uri="{FF2B5EF4-FFF2-40B4-BE49-F238E27FC236}">
                  <a16:creationId xmlns:a16="http://schemas.microsoft.com/office/drawing/2014/main" id="{EE40F0C6-4F4E-4852-9D02-B2CF22CA9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5" y="1214859"/>
              <a:ext cx="1441450" cy="847304"/>
            </a:xfrm>
            <a:prstGeom prst="roundRect">
              <a:avLst>
                <a:gd name="adj" fmla="val 10648"/>
              </a:avLst>
            </a:prstGeom>
            <a:gradFill rotWithShape="1">
              <a:gsLst>
                <a:gs pos="0">
                  <a:srgbClr val="F2F0C0"/>
                </a:gs>
                <a:gs pos="100000">
                  <a:srgbClr val="F2F0C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5" name="AutoShape 189">
              <a:extLst>
                <a:ext uri="{FF2B5EF4-FFF2-40B4-BE49-F238E27FC236}">
                  <a16:creationId xmlns:a16="http://schemas.microsoft.com/office/drawing/2014/main" id="{7B07B0E8-BA1D-4E37-AEA7-10D7F81F5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9210" y="1305074"/>
              <a:ext cx="270098" cy="719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2F0C0">
                    <a:gamma/>
                    <a:shade val="46275"/>
                    <a:invGamma/>
                  </a:srgbClr>
                </a:gs>
                <a:gs pos="100000">
                  <a:srgbClr val="F2F0C0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6" name="Rectangle 190">
              <a:extLst>
                <a:ext uri="{FF2B5EF4-FFF2-40B4-BE49-F238E27FC236}">
                  <a16:creationId xmlns:a16="http://schemas.microsoft.com/office/drawing/2014/main" id="{C261B9D9-0974-4632-A457-08327E4B3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0479" y="1521271"/>
              <a:ext cx="71894" cy="28852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7" name="Rectangle 191">
              <a:extLst>
                <a:ext uri="{FF2B5EF4-FFF2-40B4-BE49-F238E27FC236}">
                  <a16:creationId xmlns:a16="http://schemas.microsoft.com/office/drawing/2014/main" id="{C2891607-D292-4185-B3B9-67023CD17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0412" y="1575321"/>
              <a:ext cx="54020" cy="18043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8" name="Oval 192">
              <a:extLst>
                <a:ext uri="{FF2B5EF4-FFF2-40B4-BE49-F238E27FC236}">
                  <a16:creationId xmlns:a16="http://schemas.microsoft.com/office/drawing/2014/main" id="{4A24BECD-00A2-460D-8C1F-3E9D4F2CB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6723" y="1268908"/>
              <a:ext cx="756672" cy="757089"/>
            </a:xfrm>
            <a:prstGeom prst="ellipse">
              <a:avLst/>
            </a:prstGeom>
            <a:gradFill rotWithShape="1">
              <a:gsLst>
                <a:gs pos="0">
                  <a:srgbClr val="F2F0C0">
                    <a:gamma/>
                    <a:shade val="80000"/>
                    <a:invGamma/>
                  </a:srgbClr>
                </a:gs>
                <a:gs pos="100000">
                  <a:srgbClr val="F2F0C0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9" name="Oval 193">
              <a:extLst>
                <a:ext uri="{FF2B5EF4-FFF2-40B4-BE49-F238E27FC236}">
                  <a16:creationId xmlns:a16="http://schemas.microsoft.com/office/drawing/2014/main" id="{DD88EF03-95FE-4A0E-B86C-F64B38427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617" y="1340842"/>
              <a:ext cx="612884" cy="613222"/>
            </a:xfrm>
            <a:prstGeom prst="ellipse">
              <a:avLst/>
            </a:prstGeom>
            <a:gradFill rotWithShape="1">
              <a:gsLst>
                <a:gs pos="0">
                  <a:srgbClr val="F2F0C0">
                    <a:gamma/>
                    <a:tint val="98431"/>
                    <a:invGamma/>
                  </a:srgbClr>
                </a:gs>
                <a:gs pos="100000">
                  <a:srgbClr val="F2F0C0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0" name="Oval 194">
              <a:extLst>
                <a:ext uri="{FF2B5EF4-FFF2-40B4-BE49-F238E27FC236}">
                  <a16:creationId xmlns:a16="http://schemas.microsoft.com/office/drawing/2014/main" id="{C8F89AEF-E140-4261-8460-481A82286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2636" y="1394891"/>
              <a:ext cx="504845" cy="505124"/>
            </a:xfrm>
            <a:prstGeom prst="ellipse">
              <a:avLst/>
            </a:prstGeom>
            <a:gradFill rotWithShape="1">
              <a:gsLst>
                <a:gs pos="0">
                  <a:srgbClr val="F2F0C0">
                    <a:gamma/>
                    <a:shade val="89020"/>
                    <a:invGamma/>
                  </a:srgbClr>
                </a:gs>
                <a:gs pos="100000">
                  <a:srgbClr val="F2F0C0"/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1" name="Oval 195">
              <a:extLst>
                <a:ext uri="{FF2B5EF4-FFF2-40B4-BE49-F238E27FC236}">
                  <a16:creationId xmlns:a16="http://schemas.microsoft.com/office/drawing/2014/main" id="{062D4A60-8348-41E1-BF19-D5E8FDEF0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6656" y="1448941"/>
              <a:ext cx="396806" cy="397025"/>
            </a:xfrm>
            <a:prstGeom prst="ellipse">
              <a:avLst/>
            </a:prstGeom>
            <a:gradFill rotWithShape="1">
              <a:gsLst>
                <a:gs pos="0">
                  <a:srgbClr val="F2F0C0"/>
                </a:gs>
                <a:gs pos="100000">
                  <a:srgbClr val="F2F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52" name="Group 196">
              <a:extLst>
                <a:ext uri="{FF2B5EF4-FFF2-40B4-BE49-F238E27FC236}">
                  <a16:creationId xmlns:a16="http://schemas.microsoft.com/office/drawing/2014/main" id="{6EF5F6C0-F5D1-4716-AB2C-7F8DA5A07C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092" y="1583269"/>
              <a:ext cx="198204" cy="141880"/>
              <a:chOff x="3800" y="3067"/>
              <a:chExt cx="726" cy="519"/>
            </a:xfrm>
          </p:grpSpPr>
          <p:grpSp>
            <p:nvGrpSpPr>
              <p:cNvPr id="19653" name="Group 197">
                <a:extLst>
                  <a:ext uri="{FF2B5EF4-FFF2-40B4-BE49-F238E27FC236}">
                    <a16:creationId xmlns:a16="http://schemas.microsoft.com/office/drawing/2014/main" id="{2039A6D1-9C8F-4409-9A2E-945406E8BC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067"/>
                <a:ext cx="726" cy="519"/>
                <a:chOff x="2440" y="3203"/>
                <a:chExt cx="952" cy="681"/>
              </a:xfrm>
            </p:grpSpPr>
            <p:sp>
              <p:nvSpPr>
                <p:cNvPr id="19654" name="AutoShape 198">
                  <a:extLst>
                    <a:ext uri="{FF2B5EF4-FFF2-40B4-BE49-F238E27FC236}">
                      <a16:creationId xmlns:a16="http://schemas.microsoft.com/office/drawing/2014/main" id="{D0461FED-EBAB-43FD-B85E-5F3162C614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203"/>
                  <a:ext cx="952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5" name="Oval 199">
                  <a:extLst>
                    <a:ext uri="{FF2B5EF4-FFF2-40B4-BE49-F238E27FC236}">
                      <a16:creationId xmlns:a16="http://schemas.microsoft.com/office/drawing/2014/main" id="{9986A9C1-22EB-47AF-94EC-85342489EB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3203"/>
                  <a:ext cx="681" cy="6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6" name="Oval 200">
                  <a:extLst>
                    <a:ext uri="{FF2B5EF4-FFF2-40B4-BE49-F238E27FC236}">
                      <a16:creationId xmlns:a16="http://schemas.microsoft.com/office/drawing/2014/main" id="{07849AE7-EA7B-4230-BBBE-CBB9ECE8EA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21" y="3249"/>
                  <a:ext cx="590" cy="5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7" name="Oval 201">
                  <a:extLst>
                    <a:ext uri="{FF2B5EF4-FFF2-40B4-BE49-F238E27FC236}">
                      <a16:creationId xmlns:a16="http://schemas.microsoft.com/office/drawing/2014/main" id="{6B02E856-CAA1-4346-8E7C-47F6CB8EA7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293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8" name="Oval 202">
                  <a:extLst>
                    <a:ext uri="{FF2B5EF4-FFF2-40B4-BE49-F238E27FC236}">
                      <a16:creationId xmlns:a16="http://schemas.microsoft.com/office/drawing/2014/main" id="{95A20EDF-33C9-4AB5-9872-9B7D3AB27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712" y="3339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9" name="Oval 203">
                  <a:extLst>
                    <a:ext uri="{FF2B5EF4-FFF2-40B4-BE49-F238E27FC236}">
                      <a16:creationId xmlns:a16="http://schemas.microsoft.com/office/drawing/2014/main" id="{D62E490E-5C51-4533-BA05-A6ABB67098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757" y="3385"/>
                  <a:ext cx="318" cy="3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54118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60" name="Oval 204">
                  <a:extLst>
                    <a:ext uri="{FF2B5EF4-FFF2-40B4-BE49-F238E27FC236}">
                      <a16:creationId xmlns:a16="http://schemas.microsoft.com/office/drawing/2014/main" id="{D9CC4284-C5A4-42AA-8F96-D672950AA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61" name="Oval 205">
                  <a:extLst>
                    <a:ext uri="{FF2B5EF4-FFF2-40B4-BE49-F238E27FC236}">
                      <a16:creationId xmlns:a16="http://schemas.microsoft.com/office/drawing/2014/main" id="{63198AAC-1498-4335-9357-A818C6FCD6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590" cy="5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70000"/>
                      </a:schemeClr>
                    </a:gs>
                    <a:gs pos="100000">
                      <a:schemeClr val="bg1">
                        <a:gamma/>
                        <a:shade val="54118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62" name="Oval 206">
                  <a:extLst>
                    <a:ext uri="{FF2B5EF4-FFF2-40B4-BE49-F238E27FC236}">
                      <a16:creationId xmlns:a16="http://schemas.microsoft.com/office/drawing/2014/main" id="{C796B6C3-41D3-4F02-902A-0A58875F8B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475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663" name="AutoShape 207">
                <a:extLst>
                  <a:ext uri="{FF2B5EF4-FFF2-40B4-BE49-F238E27FC236}">
                    <a16:creationId xmlns:a16="http://schemas.microsoft.com/office/drawing/2014/main" id="{FBB163F6-6A64-4C99-91E0-FDC9053E4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067"/>
                <a:ext cx="726" cy="518"/>
              </a:xfrm>
              <a:prstGeom prst="roundRect">
                <a:avLst>
                  <a:gd name="adj" fmla="val 16667"/>
                </a:avLst>
              </a:prstGeom>
              <a:solidFill>
                <a:srgbClr val="000000">
                  <a:alpha val="39999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64" name="AutoShape 208" descr="縦線 (反転)">
              <a:extLst>
                <a:ext uri="{FF2B5EF4-FFF2-40B4-BE49-F238E27FC236}">
                  <a16:creationId xmlns:a16="http://schemas.microsoft.com/office/drawing/2014/main" id="{6065B17C-7399-4F2A-B9B7-FB9874520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7481" y="1307458"/>
              <a:ext cx="252224" cy="67164"/>
            </a:xfrm>
            <a:prstGeom prst="roundRect">
              <a:avLst>
                <a:gd name="adj" fmla="val 50000"/>
              </a:avLst>
            </a:prstGeom>
            <a:pattFill prst="narVert">
              <a:fgClr>
                <a:schemeClr val="bg2">
                  <a:alpha val="60001"/>
                </a:schemeClr>
              </a:fgClr>
              <a:bgClr>
                <a:schemeClr val="bg1">
                  <a:alpha val="60001"/>
                </a:schemeClr>
              </a:bgClr>
            </a:patt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5" name="Oval 209">
              <a:extLst>
                <a:ext uri="{FF2B5EF4-FFF2-40B4-BE49-F238E27FC236}">
                  <a16:creationId xmlns:a16="http://schemas.microsoft.com/office/drawing/2014/main" id="{2D3E8BBE-6BC5-4658-941F-36B0E0135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025" y="1286792"/>
              <a:ext cx="35748" cy="35768"/>
            </a:xfrm>
            <a:prstGeom prst="ellipse">
              <a:avLst/>
            </a:prstGeom>
            <a:gradFill rotWithShape="1">
              <a:gsLst>
                <a:gs pos="0">
                  <a:srgbClr val="CCCC00">
                    <a:gamma/>
                    <a:shade val="46275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8B44CEE-565C-454E-9F0B-514EF5CAF2DB}"/>
              </a:ext>
            </a:extLst>
          </p:cNvPr>
          <p:cNvGrpSpPr/>
          <p:nvPr/>
        </p:nvGrpSpPr>
        <p:grpSpPr>
          <a:xfrm>
            <a:off x="4232275" y="5013325"/>
            <a:ext cx="1441450" cy="944563"/>
            <a:chOff x="4232275" y="5013325"/>
            <a:chExt cx="1441450" cy="944563"/>
          </a:xfrm>
        </p:grpSpPr>
        <p:sp>
          <p:nvSpPr>
            <p:cNvPr id="19667" name="AutoShape 211">
              <a:extLst>
                <a:ext uri="{FF2B5EF4-FFF2-40B4-BE49-F238E27FC236}">
                  <a16:creationId xmlns:a16="http://schemas.microsoft.com/office/drawing/2014/main" id="{CC448E06-B730-480E-A171-9CDDDB027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0030" y="5013325"/>
              <a:ext cx="174223" cy="49339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8" name="AutoShape 212">
              <a:extLst>
                <a:ext uri="{FF2B5EF4-FFF2-40B4-BE49-F238E27FC236}">
                  <a16:creationId xmlns:a16="http://schemas.microsoft.com/office/drawing/2014/main" id="{11F38EFA-C1AA-4DE5-AE0C-58E6C89DC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5" y="5037994"/>
              <a:ext cx="1441450" cy="919894"/>
            </a:xfrm>
            <a:prstGeom prst="roundRect">
              <a:avLst>
                <a:gd name="adj" fmla="val 1968"/>
              </a:avLst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9" name="AutoShape 213">
              <a:extLst>
                <a:ext uri="{FF2B5EF4-FFF2-40B4-BE49-F238E27FC236}">
                  <a16:creationId xmlns:a16="http://schemas.microsoft.com/office/drawing/2014/main" id="{C5A9009B-073B-4C67-BC58-46AB30736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5" y="5037994"/>
              <a:ext cx="397755" cy="919894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0" name="AutoShape 214">
              <a:extLst>
                <a:ext uri="{FF2B5EF4-FFF2-40B4-BE49-F238E27FC236}">
                  <a16:creationId xmlns:a16="http://schemas.microsoft.com/office/drawing/2014/main" id="{5CAA6B16-409A-4D5B-BF0B-A7B2BB298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9358" y="5037994"/>
              <a:ext cx="124367" cy="919894"/>
            </a:xfrm>
            <a:prstGeom prst="roundRect">
              <a:avLst>
                <a:gd name="adj" fmla="val 13657"/>
              </a:avLst>
            </a:prstGeom>
            <a:gradFill rotWithShape="1">
              <a:gsLst>
                <a:gs pos="0">
                  <a:srgbClr val="5F5F5F"/>
                </a:gs>
                <a:gs pos="100000">
                  <a:srgbClr val="1C1C1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1" name="AutoShape 215">
              <a:extLst>
                <a:ext uri="{FF2B5EF4-FFF2-40B4-BE49-F238E27FC236}">
                  <a16:creationId xmlns:a16="http://schemas.microsoft.com/office/drawing/2014/main" id="{2DC889F1-2AA1-4591-A2B8-21105F95E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5950" y="5361437"/>
              <a:ext cx="49856" cy="4473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22353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22353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2" name="AutoShape 216">
              <a:extLst>
                <a:ext uri="{FF2B5EF4-FFF2-40B4-BE49-F238E27FC236}">
                  <a16:creationId xmlns:a16="http://schemas.microsoft.com/office/drawing/2014/main" id="{60DDD498-F8C2-4C03-A4CC-A6A2C5271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168" y="5370757"/>
              <a:ext cx="33420" cy="4292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3" name="Rectangle 217">
              <a:extLst>
                <a:ext uri="{FF2B5EF4-FFF2-40B4-BE49-F238E27FC236}">
                  <a16:creationId xmlns:a16="http://schemas.microsoft.com/office/drawing/2014/main" id="{D12E764F-90AC-4ED7-A397-2F4C82169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786" y="5212325"/>
              <a:ext cx="248186" cy="7455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4" name="Rectangle 218">
              <a:extLst>
                <a:ext uri="{FF2B5EF4-FFF2-40B4-BE49-F238E27FC236}">
                  <a16:creationId xmlns:a16="http://schemas.microsoft.com/office/drawing/2014/main" id="{F0C48E30-020A-4995-8C53-BB033571E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786" y="5833993"/>
              <a:ext cx="248186" cy="4933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5" name="Oval 219">
              <a:extLst>
                <a:ext uri="{FF2B5EF4-FFF2-40B4-BE49-F238E27FC236}">
                  <a16:creationId xmlns:a16="http://schemas.microsoft.com/office/drawing/2014/main" id="{004A95AF-E190-4536-AB51-2A5E2BF9D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9338" y="5137220"/>
              <a:ext cx="770307" cy="770781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6" name="Oval 220">
              <a:extLst>
                <a:ext uri="{FF2B5EF4-FFF2-40B4-BE49-F238E27FC236}">
                  <a16:creationId xmlns:a16="http://schemas.microsoft.com/office/drawing/2014/main" id="{D6945537-704D-48B9-ADC7-ED8E1987DD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4729194" y="5187107"/>
              <a:ext cx="671143" cy="671555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7" name="Oval 221">
              <a:extLst>
                <a:ext uri="{FF2B5EF4-FFF2-40B4-BE49-F238E27FC236}">
                  <a16:creationId xmlns:a16="http://schemas.microsoft.com/office/drawing/2014/main" id="{654B651C-1A45-4CBA-BAD4-378FE1291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3705" y="5261663"/>
              <a:ext cx="522122" cy="522443"/>
            </a:xfrm>
            <a:prstGeom prst="ellipse">
              <a:avLst/>
            </a:prstGeom>
            <a:gradFill rotWithShape="1">
              <a:gsLst>
                <a:gs pos="0">
                  <a:srgbClr val="5F5F5F">
                    <a:gamma/>
                    <a:shade val="15686"/>
                    <a:invGamma/>
                  </a:srgbClr>
                </a:gs>
                <a:gs pos="100000">
                  <a:srgbClr val="5F5F5F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8" name="Rectangle 222">
              <a:extLst>
                <a:ext uri="{FF2B5EF4-FFF2-40B4-BE49-F238E27FC236}">
                  <a16:creationId xmlns:a16="http://schemas.microsoft.com/office/drawing/2014/main" id="{455EFED4-B1B5-45ED-83E7-EB80D13F8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440" y="5037994"/>
              <a:ext cx="273388" cy="4988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9" name="AutoShape 223">
              <a:extLst>
                <a:ext uri="{FF2B5EF4-FFF2-40B4-BE49-F238E27FC236}">
                  <a16:creationId xmlns:a16="http://schemas.microsoft.com/office/drawing/2014/main" id="{00E59036-9328-4752-88DE-673FB7755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642" y="5013325"/>
              <a:ext cx="223532" cy="49339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0" name="Rectangle 224">
              <a:extLst>
                <a:ext uri="{FF2B5EF4-FFF2-40B4-BE49-F238E27FC236}">
                  <a16:creationId xmlns:a16="http://schemas.microsoft.com/office/drawing/2014/main" id="{65AA37B3-A3D4-47B6-A473-A54BD03FB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337" y="5833993"/>
              <a:ext cx="124367" cy="9867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1" name="AutoShape 225">
              <a:extLst>
                <a:ext uri="{FF2B5EF4-FFF2-40B4-BE49-F238E27FC236}">
                  <a16:creationId xmlns:a16="http://schemas.microsoft.com/office/drawing/2014/main" id="{3E45A74B-3B1E-4DBA-AA29-F219D5947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8072" y="5390492"/>
              <a:ext cx="273388" cy="267526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2" name="Oval 226">
              <a:extLst>
                <a:ext uri="{FF2B5EF4-FFF2-40B4-BE49-F238E27FC236}">
                  <a16:creationId xmlns:a16="http://schemas.microsoft.com/office/drawing/2014/main" id="{D099413C-D07B-4A28-8897-E6CFD8D7B3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51630" y="5408583"/>
              <a:ext cx="232298" cy="23244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3" name="Oval 227">
              <a:extLst>
                <a:ext uri="{FF2B5EF4-FFF2-40B4-BE49-F238E27FC236}">
                  <a16:creationId xmlns:a16="http://schemas.microsoft.com/office/drawing/2014/main" id="{4F485592-7DD9-4578-B914-B4E042083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9162" y="5426126"/>
              <a:ext cx="196686" cy="19625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4" name="Oval 228">
              <a:extLst>
                <a:ext uri="{FF2B5EF4-FFF2-40B4-BE49-F238E27FC236}">
                  <a16:creationId xmlns:a16="http://schemas.microsoft.com/office/drawing/2014/main" id="{BF36E502-A32C-4F05-9C7F-EA4F6406D3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4987193" y="5444266"/>
              <a:ext cx="160625" cy="16107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5" name="Oval 229">
              <a:extLst>
                <a:ext uri="{FF2B5EF4-FFF2-40B4-BE49-F238E27FC236}">
                  <a16:creationId xmlns:a16="http://schemas.microsoft.com/office/drawing/2014/main" id="{4B8C37E9-4A77-4827-BACD-A6E17663A8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05322" y="5462308"/>
              <a:ext cx="124915" cy="12499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54118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6" name="Oval 230">
              <a:extLst>
                <a:ext uri="{FF2B5EF4-FFF2-40B4-BE49-F238E27FC236}">
                  <a16:creationId xmlns:a16="http://schemas.microsoft.com/office/drawing/2014/main" id="{4E27E5D0-C14E-42AF-92AC-7729959D9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2854" y="5479850"/>
              <a:ext cx="89303" cy="8935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7" name="Oval 231">
              <a:extLst>
                <a:ext uri="{FF2B5EF4-FFF2-40B4-BE49-F238E27FC236}">
                  <a16:creationId xmlns:a16="http://schemas.microsoft.com/office/drawing/2014/main" id="{32A79D3C-8309-4E7C-90DD-E1DE0C6E9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630" y="5408583"/>
              <a:ext cx="232298" cy="23244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shade val="54118"/>
                    <a:invGamma/>
                    <a:alpha val="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8" name="Oval 232">
              <a:extLst>
                <a:ext uri="{FF2B5EF4-FFF2-40B4-BE49-F238E27FC236}">
                  <a16:creationId xmlns:a16="http://schemas.microsoft.com/office/drawing/2014/main" id="{BA85A6AF-68E1-4E4B-9896-C1DF03F23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465" y="5497393"/>
              <a:ext cx="18628" cy="180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9" name="AutoShape 233">
              <a:extLst>
                <a:ext uri="{FF2B5EF4-FFF2-40B4-BE49-F238E27FC236}">
                  <a16:creationId xmlns:a16="http://schemas.microsoft.com/office/drawing/2014/main" id="{00C201A4-167A-4C2C-BAE9-E5043D2A3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907" y="5286881"/>
              <a:ext cx="471717" cy="470911"/>
            </a:xfrm>
            <a:custGeom>
              <a:avLst/>
              <a:gdLst>
                <a:gd name="G0" fmla="+- 2339 0 0"/>
                <a:gd name="G1" fmla="+- 21600 0 2339"/>
                <a:gd name="G2" fmla="+- 21600 0 2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39" y="10800"/>
                  </a:moveTo>
                  <a:cubicBezTo>
                    <a:pt x="2339" y="15473"/>
                    <a:pt x="6127" y="19261"/>
                    <a:pt x="10800" y="19261"/>
                  </a:cubicBezTo>
                  <a:cubicBezTo>
                    <a:pt x="15473" y="19261"/>
                    <a:pt x="19261" y="15473"/>
                    <a:pt x="19261" y="10800"/>
                  </a:cubicBezTo>
                  <a:cubicBezTo>
                    <a:pt x="19261" y="6127"/>
                    <a:pt x="15473" y="2339"/>
                    <a:pt x="10800" y="2339"/>
                  </a:cubicBezTo>
                  <a:cubicBezTo>
                    <a:pt x="6127" y="2339"/>
                    <a:pt x="2339" y="6127"/>
                    <a:pt x="233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0" name="AutoShape 234">
              <a:extLst>
                <a:ext uri="{FF2B5EF4-FFF2-40B4-BE49-F238E27FC236}">
                  <a16:creationId xmlns:a16="http://schemas.microsoft.com/office/drawing/2014/main" id="{E0684D08-03C8-4A7E-B2E7-5CE66A4B4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428" y="5392137"/>
              <a:ext cx="273388" cy="2675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1" name="AutoShape 235">
              <a:extLst>
                <a:ext uri="{FF2B5EF4-FFF2-40B4-BE49-F238E27FC236}">
                  <a16:creationId xmlns:a16="http://schemas.microsoft.com/office/drawing/2014/main" id="{CBAFAF63-0591-4DB7-A91A-E60876750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929" y="5087881"/>
              <a:ext cx="36160" cy="8453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2" name="AutoShape 236">
              <a:extLst>
                <a:ext uri="{FF2B5EF4-FFF2-40B4-BE49-F238E27FC236}">
                  <a16:creationId xmlns:a16="http://schemas.microsoft.com/office/drawing/2014/main" id="{5347AA83-F5BF-45AE-B3C0-AA24AE5EE1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051883" y="4590939"/>
              <a:ext cx="24669" cy="9193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3" name="AutoShape 237">
              <a:extLst>
                <a:ext uri="{FF2B5EF4-FFF2-40B4-BE49-F238E27FC236}">
                  <a16:creationId xmlns:a16="http://schemas.microsoft.com/office/drawing/2014/main" id="{928B29ED-8345-478C-9E30-F1844F9AC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6949" y="5037994"/>
              <a:ext cx="422409" cy="74556"/>
            </a:xfrm>
            <a:prstGeom prst="roundRect">
              <a:avLst>
                <a:gd name="adj" fmla="val 36764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FB1EBBA-6AD5-4F30-A830-40C98C0D60BE}"/>
              </a:ext>
            </a:extLst>
          </p:cNvPr>
          <p:cNvGrpSpPr/>
          <p:nvPr/>
        </p:nvGrpSpPr>
        <p:grpSpPr>
          <a:xfrm>
            <a:off x="6105525" y="1196975"/>
            <a:ext cx="1439863" cy="881063"/>
            <a:chOff x="6105525" y="1196975"/>
            <a:chExt cx="1439863" cy="881063"/>
          </a:xfrm>
        </p:grpSpPr>
        <p:sp>
          <p:nvSpPr>
            <p:cNvPr id="19695" name="AutoShape 239">
              <a:extLst>
                <a:ext uri="{FF2B5EF4-FFF2-40B4-BE49-F238E27FC236}">
                  <a16:creationId xmlns:a16="http://schemas.microsoft.com/office/drawing/2014/main" id="{DB413EB1-20A9-4BC1-9789-170095819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1224048"/>
              <a:ext cx="1439863" cy="853990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rgbClr val="333333">
                    <a:gamma/>
                    <a:shade val="2549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9696" name="AutoShape 240">
              <a:extLst>
                <a:ext uri="{FF2B5EF4-FFF2-40B4-BE49-F238E27FC236}">
                  <a16:creationId xmlns:a16="http://schemas.microsoft.com/office/drawing/2014/main" id="{F6CD76E7-2226-4A8F-8845-FE3B86E1C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8907" y="1196975"/>
              <a:ext cx="186965" cy="52970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7" name="AutoShape 241">
              <a:extLst>
                <a:ext uri="{FF2B5EF4-FFF2-40B4-BE49-F238E27FC236}">
                  <a16:creationId xmlns:a16="http://schemas.microsoft.com/office/drawing/2014/main" id="{5E973328-A04D-4DE1-B954-8F1EF23FC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2449" y="1304092"/>
              <a:ext cx="239879" cy="800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8" name="Oval 242">
              <a:extLst>
                <a:ext uri="{FF2B5EF4-FFF2-40B4-BE49-F238E27FC236}">
                  <a16:creationId xmlns:a16="http://schemas.microsoft.com/office/drawing/2014/main" id="{A69D2694-68BD-4FE6-8050-BBE602C9C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5871" y="1277018"/>
              <a:ext cx="933059" cy="774535"/>
            </a:xfrm>
            <a:prstGeom prst="ellipse">
              <a:avLst/>
            </a:prstGeom>
            <a:gradFill rotWithShape="1">
              <a:gsLst>
                <a:gs pos="0">
                  <a:srgbClr val="1C1C1C">
                    <a:gamma/>
                    <a:tint val="66667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9" name="AutoShape 243">
              <a:extLst>
                <a:ext uri="{FF2B5EF4-FFF2-40B4-BE49-F238E27FC236}">
                  <a16:creationId xmlns:a16="http://schemas.microsoft.com/office/drawing/2014/main" id="{956533C1-6703-4EE8-A195-733E4A98C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1982" y="1250533"/>
              <a:ext cx="80548" cy="80102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0" name="AutoShape 244">
              <a:extLst>
                <a:ext uri="{FF2B5EF4-FFF2-40B4-BE49-F238E27FC236}">
                  <a16:creationId xmlns:a16="http://schemas.microsoft.com/office/drawing/2014/main" id="{2E32F831-B6F5-4150-94F5-32F9E06CE5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798691" y="1384816"/>
              <a:ext cx="26485" cy="13064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1" name="AutoShape 245">
              <a:extLst>
                <a:ext uri="{FF2B5EF4-FFF2-40B4-BE49-F238E27FC236}">
                  <a16:creationId xmlns:a16="http://schemas.microsoft.com/office/drawing/2014/main" id="{BBCE2D47-EFDE-429E-8A36-61374F6B0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5444" y="1917952"/>
              <a:ext cx="186965" cy="80043"/>
            </a:xfrm>
            <a:prstGeom prst="roundRect">
              <a:avLst>
                <a:gd name="adj" fmla="val 40440"/>
              </a:avLst>
            </a:prstGeom>
            <a:gradFill rotWithShape="1">
              <a:gsLst>
                <a:gs pos="0">
                  <a:srgbClr val="E8E490"/>
                </a:gs>
                <a:gs pos="100000">
                  <a:srgbClr val="E8E49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02" name="Group 246">
              <a:extLst>
                <a:ext uri="{FF2B5EF4-FFF2-40B4-BE49-F238E27FC236}">
                  <a16:creationId xmlns:a16="http://schemas.microsoft.com/office/drawing/2014/main" id="{AFD1CD1C-7F9B-4759-A409-1F7C005DDC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65831" y="1304092"/>
              <a:ext cx="79960" cy="80043"/>
              <a:chOff x="1306" y="346"/>
              <a:chExt cx="136" cy="136"/>
            </a:xfrm>
          </p:grpSpPr>
          <p:sp>
            <p:nvSpPr>
              <p:cNvPr id="19703" name="Oval 247">
                <a:extLst>
                  <a:ext uri="{FF2B5EF4-FFF2-40B4-BE49-F238E27FC236}">
                    <a16:creationId xmlns:a16="http://schemas.microsoft.com/office/drawing/2014/main" id="{3FA23372-DA72-44EA-AC17-BBC5DA3F2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4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04" name="Oval 248">
                <a:extLst>
                  <a:ext uri="{FF2B5EF4-FFF2-40B4-BE49-F238E27FC236}">
                    <a16:creationId xmlns:a16="http://schemas.microsoft.com/office/drawing/2014/main" id="{04F642E1-23E2-4BC3-B4CE-BF8022C4F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369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9216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05" name="AutoShape 249" descr="横線">
              <a:extLst>
                <a:ext uri="{FF2B5EF4-FFF2-40B4-BE49-F238E27FC236}">
                  <a16:creationId xmlns:a16="http://schemas.microsoft.com/office/drawing/2014/main" id="{FDAB9D98-DE3A-4AEC-AC2B-F8F38326E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9505" y="1309389"/>
              <a:ext cx="226357" cy="69449"/>
            </a:xfrm>
            <a:prstGeom prst="roundRect">
              <a:avLst>
                <a:gd name="adj" fmla="val 16667"/>
              </a:avLst>
            </a:prstGeom>
            <a:pattFill prst="ltHorz">
              <a:fgClr>
                <a:srgbClr val="C0C0C0">
                  <a:alpha val="70000"/>
                </a:srgbClr>
              </a:fgClr>
              <a:bgClr>
                <a:schemeClr val="bg1">
                  <a:alpha val="7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6" name="Rectangle 250">
              <a:extLst>
                <a:ext uri="{FF2B5EF4-FFF2-40B4-BE49-F238E27FC236}">
                  <a16:creationId xmlns:a16="http://schemas.microsoft.com/office/drawing/2014/main" id="{4CA5595F-9DD4-45B3-9E7C-19357A34F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987" y="1650749"/>
              <a:ext cx="293382" cy="5355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7" name="Rectangle 251">
              <a:extLst>
                <a:ext uri="{FF2B5EF4-FFF2-40B4-BE49-F238E27FC236}">
                  <a16:creationId xmlns:a16="http://schemas.microsoft.com/office/drawing/2014/main" id="{68961C62-26DA-4881-85F0-62915DBE5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5444" y="1304092"/>
              <a:ext cx="79960" cy="8004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8" name="AutoShape 252">
              <a:extLst>
                <a:ext uri="{FF2B5EF4-FFF2-40B4-BE49-F238E27FC236}">
                  <a16:creationId xmlns:a16="http://schemas.microsoft.com/office/drawing/2014/main" id="{2F2A3AA7-6B7B-4BFE-BF52-D19F52F186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798691" y="610870"/>
              <a:ext cx="26485" cy="130640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9" name="Oval 253">
              <a:extLst>
                <a:ext uri="{FF2B5EF4-FFF2-40B4-BE49-F238E27FC236}">
                  <a16:creationId xmlns:a16="http://schemas.microsoft.com/office/drawing/2014/main" id="{D1C88F3A-0551-4FC9-8C78-0593F281D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8705" y="1330576"/>
              <a:ext cx="666723" cy="66741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0" name="Oval 254">
              <a:extLst>
                <a:ext uri="{FF2B5EF4-FFF2-40B4-BE49-F238E27FC236}">
                  <a16:creationId xmlns:a16="http://schemas.microsoft.com/office/drawing/2014/main" id="{8EA0FDBE-8CA5-42F1-927A-DD02D8A18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163" y="1357061"/>
              <a:ext cx="613221" cy="61386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1" name="Oval 255">
              <a:extLst>
                <a:ext uri="{FF2B5EF4-FFF2-40B4-BE49-F238E27FC236}">
                  <a16:creationId xmlns:a16="http://schemas.microsoft.com/office/drawing/2014/main" id="{BAEA5864-95BE-4E99-9333-EDFBB0FA19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6852208" y="1384135"/>
              <a:ext cx="559718" cy="560302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2" name="Oval 256">
              <a:extLst>
                <a:ext uri="{FF2B5EF4-FFF2-40B4-BE49-F238E27FC236}">
                  <a16:creationId xmlns:a16="http://schemas.microsoft.com/office/drawing/2014/main" id="{9849B9DD-BC9E-47A4-9B88-7DB41B333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8665" y="1410620"/>
              <a:ext cx="506216" cy="50674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3" name="Oval 257">
              <a:extLst>
                <a:ext uri="{FF2B5EF4-FFF2-40B4-BE49-F238E27FC236}">
                  <a16:creationId xmlns:a16="http://schemas.microsoft.com/office/drawing/2014/main" id="{23CB7A76-1CAA-4859-8C56-EFD559A004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905710" y="1440636"/>
              <a:ext cx="453301" cy="447888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4" name="Oval 258">
              <a:extLst>
                <a:ext uri="{FF2B5EF4-FFF2-40B4-BE49-F238E27FC236}">
                  <a16:creationId xmlns:a16="http://schemas.microsoft.com/office/drawing/2014/main" id="{735D2AB8-9C02-4410-9311-8409696ABB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932167" y="1463589"/>
              <a:ext cx="400387" cy="401393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>
                    <a:alpha val="89999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15" name="Group 259">
              <a:extLst>
                <a:ext uri="{FF2B5EF4-FFF2-40B4-BE49-F238E27FC236}">
                  <a16:creationId xmlns:a16="http://schemas.microsoft.com/office/drawing/2014/main" id="{D756A847-E84F-4571-AC55-55A2BA756B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85082" y="1558935"/>
              <a:ext cx="293382" cy="210113"/>
              <a:chOff x="2440" y="3203"/>
              <a:chExt cx="952" cy="681"/>
            </a:xfrm>
          </p:grpSpPr>
          <p:sp>
            <p:nvSpPr>
              <p:cNvPr id="19716" name="AutoShape 260">
                <a:extLst>
                  <a:ext uri="{FF2B5EF4-FFF2-40B4-BE49-F238E27FC236}">
                    <a16:creationId xmlns:a16="http://schemas.microsoft.com/office/drawing/2014/main" id="{5D23AD70-EE2C-48E2-85B8-BC4263EF8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3"/>
                <a:ext cx="952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7" name="Oval 261">
                <a:extLst>
                  <a:ext uri="{FF2B5EF4-FFF2-40B4-BE49-F238E27FC236}">
                    <a16:creationId xmlns:a16="http://schemas.microsoft.com/office/drawing/2014/main" id="{76EFA765-7DF1-4948-AEE0-A1A1E9B62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681" cy="681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8" name="Oval 262">
                <a:extLst>
                  <a:ext uri="{FF2B5EF4-FFF2-40B4-BE49-F238E27FC236}">
                    <a16:creationId xmlns:a16="http://schemas.microsoft.com/office/drawing/2014/main" id="{54FDA506-04A4-43C6-934F-5014301DF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9" name="Oval 263">
                <a:extLst>
                  <a:ext uri="{FF2B5EF4-FFF2-40B4-BE49-F238E27FC236}">
                    <a16:creationId xmlns:a16="http://schemas.microsoft.com/office/drawing/2014/main" id="{E466050C-F2B7-4F56-8C16-833226068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93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0" name="Oval 264">
                <a:extLst>
                  <a:ext uri="{FF2B5EF4-FFF2-40B4-BE49-F238E27FC236}">
                    <a16:creationId xmlns:a16="http://schemas.microsoft.com/office/drawing/2014/main" id="{60B8FEF9-B374-43E4-B64B-26914F6FA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12" y="3339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1" name="Oval 265">
                <a:extLst>
                  <a:ext uri="{FF2B5EF4-FFF2-40B4-BE49-F238E27FC236}">
                    <a16:creationId xmlns:a16="http://schemas.microsoft.com/office/drawing/2014/main" id="{D4176EC4-22E8-4DE5-B690-499042086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7" y="3385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2" name="Oval 266">
                <a:extLst>
                  <a:ext uri="{FF2B5EF4-FFF2-40B4-BE49-F238E27FC236}">
                    <a16:creationId xmlns:a16="http://schemas.microsoft.com/office/drawing/2014/main" id="{87A592B4-B6E5-4092-B1FC-5BA8747E3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3" name="Oval 267">
                <a:extLst>
                  <a:ext uri="{FF2B5EF4-FFF2-40B4-BE49-F238E27FC236}">
                    <a16:creationId xmlns:a16="http://schemas.microsoft.com/office/drawing/2014/main" id="{1869C241-6F2E-4B3F-B1B2-07B3B3912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4" name="Oval 268">
                <a:extLst>
                  <a:ext uri="{FF2B5EF4-FFF2-40B4-BE49-F238E27FC236}">
                    <a16:creationId xmlns:a16="http://schemas.microsoft.com/office/drawing/2014/main" id="{77F40D77-298C-4CE4-94BE-DB7B80C74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75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25" name="AutoShape 269">
              <a:extLst>
                <a:ext uri="{FF2B5EF4-FFF2-40B4-BE49-F238E27FC236}">
                  <a16:creationId xmlns:a16="http://schemas.microsoft.com/office/drawing/2014/main" id="{B7FB7241-005B-4F4C-9E42-43F39A760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8625" y="1490663"/>
              <a:ext cx="346296" cy="346069"/>
            </a:xfrm>
            <a:custGeom>
              <a:avLst/>
              <a:gdLst>
                <a:gd name="G0" fmla="+- 1506 0 0"/>
                <a:gd name="G1" fmla="+- 21600 0 1506"/>
                <a:gd name="G2" fmla="+- 21600 0 15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06" y="10800"/>
                  </a:moveTo>
                  <a:cubicBezTo>
                    <a:pt x="1506" y="15933"/>
                    <a:pt x="5667" y="20094"/>
                    <a:pt x="10800" y="20094"/>
                  </a:cubicBezTo>
                  <a:cubicBezTo>
                    <a:pt x="15933" y="20094"/>
                    <a:pt x="20094" y="15933"/>
                    <a:pt x="20094" y="10800"/>
                  </a:cubicBezTo>
                  <a:cubicBezTo>
                    <a:pt x="20094" y="5667"/>
                    <a:pt x="15933" y="1506"/>
                    <a:pt x="10800" y="1506"/>
                  </a:cubicBezTo>
                  <a:cubicBezTo>
                    <a:pt x="5667" y="1506"/>
                    <a:pt x="1506" y="5667"/>
                    <a:pt x="1506" y="10800"/>
                  </a:cubicBez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CCB88BD-DAF5-4AFE-9FCB-BD914780D793}"/>
              </a:ext>
            </a:extLst>
          </p:cNvPr>
          <p:cNvGrpSpPr/>
          <p:nvPr/>
        </p:nvGrpSpPr>
        <p:grpSpPr>
          <a:xfrm>
            <a:off x="6105525" y="3213100"/>
            <a:ext cx="1439863" cy="746125"/>
            <a:chOff x="6105525" y="3213100"/>
            <a:chExt cx="1439863" cy="746125"/>
          </a:xfrm>
        </p:grpSpPr>
        <p:sp>
          <p:nvSpPr>
            <p:cNvPr id="19727" name="AutoShape 271">
              <a:extLst>
                <a:ext uri="{FF2B5EF4-FFF2-40B4-BE49-F238E27FC236}">
                  <a16:creationId xmlns:a16="http://schemas.microsoft.com/office/drawing/2014/main" id="{F884E165-A97B-4794-82D7-F9744D6AC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213100"/>
              <a:ext cx="1439863" cy="1561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8" name="AutoShape 272">
              <a:extLst>
                <a:ext uri="{FF2B5EF4-FFF2-40B4-BE49-F238E27FC236}">
                  <a16:creationId xmlns:a16="http://schemas.microsoft.com/office/drawing/2014/main" id="{1E66297C-9087-4A90-830A-3DDF95EE5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803113"/>
              <a:ext cx="1439863" cy="15611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9" name="Rectangle 273">
              <a:extLst>
                <a:ext uri="{FF2B5EF4-FFF2-40B4-BE49-F238E27FC236}">
                  <a16:creationId xmlns:a16="http://schemas.microsoft.com/office/drawing/2014/main" id="{FF81017B-525E-407E-AC9D-23395A95E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3282738"/>
              <a:ext cx="1439863" cy="607231"/>
            </a:xfrm>
            <a:prstGeom prst="rect">
              <a:avLst/>
            </a:prstGeom>
            <a:gradFill rotWithShape="1">
              <a:gsLst>
                <a:gs pos="0">
                  <a:srgbClr val="CC99FF">
                    <a:gamma/>
                    <a:tint val="76078"/>
                    <a:invGamma/>
                  </a:srgbClr>
                </a:gs>
                <a:gs pos="100000">
                  <a:srgbClr val="CC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0" name="AutoShape 274">
              <a:extLst>
                <a:ext uri="{FF2B5EF4-FFF2-40B4-BE49-F238E27FC236}">
                  <a16:creationId xmlns:a16="http://schemas.microsoft.com/office/drawing/2014/main" id="{811E9ED7-1E15-4EBF-BE0E-9A2C89BE7B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313951" y="3213100"/>
              <a:ext cx="260055" cy="696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1" name="AutoShape 275">
              <a:extLst>
                <a:ext uri="{FF2B5EF4-FFF2-40B4-BE49-F238E27FC236}">
                  <a16:creationId xmlns:a16="http://schemas.microsoft.com/office/drawing/2014/main" id="{9895B919-4C77-4774-ACD0-011D260AB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1161" y="3213100"/>
              <a:ext cx="225636" cy="696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FF">
                    <a:gamma/>
                    <a:shade val="46275"/>
                    <a:invGamma/>
                  </a:srgbClr>
                </a:gs>
                <a:gs pos="5000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2" name="Oval 276">
              <a:extLst>
                <a:ext uri="{FF2B5EF4-FFF2-40B4-BE49-F238E27FC236}">
                  <a16:creationId xmlns:a16="http://schemas.microsoft.com/office/drawing/2014/main" id="{6F6B7B7D-FC2B-43DE-BD80-CA02FD42E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5620" y="3282738"/>
              <a:ext cx="606922" cy="60723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3" name="Oval 277">
              <a:extLst>
                <a:ext uri="{FF2B5EF4-FFF2-40B4-BE49-F238E27FC236}">
                  <a16:creationId xmlns:a16="http://schemas.microsoft.com/office/drawing/2014/main" id="{76886105-084D-4464-A63A-0FAEBFE94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2050" y="3369212"/>
              <a:ext cx="433680" cy="433900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4" name="Oval 278">
              <a:extLst>
                <a:ext uri="{FF2B5EF4-FFF2-40B4-BE49-F238E27FC236}">
                  <a16:creationId xmlns:a16="http://schemas.microsoft.com/office/drawing/2014/main" id="{70DD8575-8A77-41D1-BB43-F2A0715094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99642" y="3386813"/>
              <a:ext cx="398878" cy="39908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5" name="Oval 279">
              <a:extLst>
                <a:ext uri="{FF2B5EF4-FFF2-40B4-BE49-F238E27FC236}">
                  <a16:creationId xmlns:a16="http://schemas.microsoft.com/office/drawing/2014/main" id="{B3828C1A-5039-4245-A840-904B8E09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061" y="3421250"/>
              <a:ext cx="329658" cy="329826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36" name="Group 280">
              <a:extLst>
                <a:ext uri="{FF2B5EF4-FFF2-40B4-BE49-F238E27FC236}">
                  <a16:creationId xmlns:a16="http://schemas.microsoft.com/office/drawing/2014/main" id="{3459A23B-533F-491E-AAE1-B2CAE8A967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03664" y="3519968"/>
              <a:ext cx="190834" cy="133537"/>
              <a:chOff x="4390" y="3113"/>
              <a:chExt cx="907" cy="635"/>
            </a:xfrm>
          </p:grpSpPr>
          <p:sp>
            <p:nvSpPr>
              <p:cNvPr id="19737" name="AutoShape 281">
                <a:extLst>
                  <a:ext uri="{FF2B5EF4-FFF2-40B4-BE49-F238E27FC236}">
                    <a16:creationId xmlns:a16="http://schemas.microsoft.com/office/drawing/2014/main" id="{74B23242-09CE-456A-8226-1200D644C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113"/>
                <a:ext cx="907" cy="63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8" name="Oval 282">
                <a:extLst>
                  <a:ext uri="{FF2B5EF4-FFF2-40B4-BE49-F238E27FC236}">
                    <a16:creationId xmlns:a16="http://schemas.microsoft.com/office/drawing/2014/main" id="{6C3F1C71-6D52-4624-9262-0365694C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35" y="3115"/>
                <a:ext cx="618" cy="61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9" name="Oval 283">
                <a:extLst>
                  <a:ext uri="{FF2B5EF4-FFF2-40B4-BE49-F238E27FC236}">
                    <a16:creationId xmlns:a16="http://schemas.microsoft.com/office/drawing/2014/main" id="{B495F159-473E-4ECA-813B-BF907B3B4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2" y="3161"/>
                <a:ext cx="523" cy="524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0" name="Oval 284">
                <a:extLst>
                  <a:ext uri="{FF2B5EF4-FFF2-40B4-BE49-F238E27FC236}">
                    <a16:creationId xmlns:a16="http://schemas.microsoft.com/office/drawing/2014/main" id="{45A6F78A-BFD3-448A-84E5-91CB3F2CC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4630" y="3210"/>
                <a:ext cx="427" cy="42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1" name="Oval 285">
                <a:extLst>
                  <a:ext uri="{FF2B5EF4-FFF2-40B4-BE49-F238E27FC236}">
                    <a16:creationId xmlns:a16="http://schemas.microsoft.com/office/drawing/2014/main" id="{7868AFDC-E683-4C81-918D-F95F32BB1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77" y="3258"/>
                <a:ext cx="334" cy="333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2" name="Oval 286">
                <a:extLst>
                  <a:ext uri="{FF2B5EF4-FFF2-40B4-BE49-F238E27FC236}">
                    <a16:creationId xmlns:a16="http://schemas.microsoft.com/office/drawing/2014/main" id="{4637FE8A-7C3B-4C4E-8018-B5697BE6A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4" y="3305"/>
                <a:ext cx="238" cy="23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3" name="Oval 287">
                <a:extLst>
                  <a:ext uri="{FF2B5EF4-FFF2-40B4-BE49-F238E27FC236}">
                    <a16:creationId xmlns:a16="http://schemas.microsoft.com/office/drawing/2014/main" id="{05B6221F-E0CA-4FD2-8F87-A4E5D5ECB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3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44" name="AutoShape 288">
              <a:extLst>
                <a:ext uri="{FF2B5EF4-FFF2-40B4-BE49-F238E27FC236}">
                  <a16:creationId xmlns:a16="http://schemas.microsoft.com/office/drawing/2014/main" id="{C29C82E4-A068-44EE-8040-0CD01565B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4061" y="3421632"/>
              <a:ext cx="329658" cy="329826"/>
            </a:xfrm>
            <a:custGeom>
              <a:avLst/>
              <a:gdLst>
                <a:gd name="G0" fmla="+- 3333 0 0"/>
                <a:gd name="G1" fmla="+- 21600 0 3333"/>
                <a:gd name="G2" fmla="+- 21600 0 333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33" y="10800"/>
                  </a:moveTo>
                  <a:cubicBezTo>
                    <a:pt x="3333" y="14924"/>
                    <a:pt x="6676" y="18267"/>
                    <a:pt x="10800" y="18267"/>
                  </a:cubicBezTo>
                  <a:cubicBezTo>
                    <a:pt x="14924" y="18267"/>
                    <a:pt x="18267" y="14924"/>
                    <a:pt x="18267" y="10800"/>
                  </a:cubicBezTo>
                  <a:cubicBezTo>
                    <a:pt x="18267" y="6676"/>
                    <a:pt x="14924" y="3333"/>
                    <a:pt x="10800" y="3333"/>
                  </a:cubicBezTo>
                  <a:cubicBezTo>
                    <a:pt x="6676" y="3333"/>
                    <a:pt x="3333" y="6676"/>
                    <a:pt x="333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490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5" name="Rectangle 289">
              <a:extLst>
                <a:ext uri="{FF2B5EF4-FFF2-40B4-BE49-F238E27FC236}">
                  <a16:creationId xmlns:a16="http://schemas.microsoft.com/office/drawing/2014/main" id="{9407D21E-A085-4B07-A74C-C9CC3B601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4006" y="3508106"/>
              <a:ext cx="34801" cy="15649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6" name="Rectangle 290">
              <a:extLst>
                <a:ext uri="{FF2B5EF4-FFF2-40B4-BE49-F238E27FC236}">
                  <a16:creationId xmlns:a16="http://schemas.microsoft.com/office/drawing/2014/main" id="{B1DC6CB1-7A6F-48E8-AC1A-D876750DE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6565" y="3490888"/>
              <a:ext cx="52011" cy="15649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7" name="Rectangle 291">
              <a:extLst>
                <a:ext uri="{FF2B5EF4-FFF2-40B4-BE49-F238E27FC236}">
                  <a16:creationId xmlns:a16="http://schemas.microsoft.com/office/drawing/2014/main" id="{F1A69455-20AC-4EC7-8B0D-6FEA74127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3172" y="3456069"/>
              <a:ext cx="52011" cy="24296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8" name="AutoShape 292" descr="縦線">
              <a:extLst>
                <a:ext uri="{FF2B5EF4-FFF2-40B4-BE49-F238E27FC236}">
                  <a16:creationId xmlns:a16="http://schemas.microsoft.com/office/drawing/2014/main" id="{B84D5469-067A-4E86-BB1D-EF445EC23B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146510" y="3247919"/>
              <a:ext cx="346867" cy="69256"/>
            </a:xfrm>
            <a:custGeom>
              <a:avLst/>
              <a:gdLst>
                <a:gd name="G0" fmla="+- 2544 0 0"/>
                <a:gd name="G1" fmla="+- 21600 0 2544"/>
                <a:gd name="G2" fmla="*/ 2544 1 2"/>
                <a:gd name="G3" fmla="+- 21600 0 G2"/>
                <a:gd name="G4" fmla="+/ 2544 21600 2"/>
                <a:gd name="G5" fmla="+/ G1 0 2"/>
                <a:gd name="G6" fmla="*/ 21600 21600 2544"/>
                <a:gd name="G7" fmla="*/ G6 1 2"/>
                <a:gd name="G8" fmla="+- 21600 0 G7"/>
                <a:gd name="G9" fmla="*/ 21600 1 2"/>
                <a:gd name="G10" fmla="+- 2544 0 G9"/>
                <a:gd name="G11" fmla="?: G10 G8 0"/>
                <a:gd name="G12" fmla="?: G10 G7 21600"/>
                <a:gd name="T0" fmla="*/ 20328 w 21600"/>
                <a:gd name="T1" fmla="*/ 10800 h 21600"/>
                <a:gd name="T2" fmla="*/ 10800 w 21600"/>
                <a:gd name="T3" fmla="*/ 21600 h 21600"/>
                <a:gd name="T4" fmla="*/ 1272 w 21600"/>
                <a:gd name="T5" fmla="*/ 10800 h 21600"/>
                <a:gd name="T6" fmla="*/ 10800 w 21600"/>
                <a:gd name="T7" fmla="*/ 0 h 21600"/>
                <a:gd name="T8" fmla="*/ 3072 w 21600"/>
                <a:gd name="T9" fmla="*/ 3072 h 21600"/>
                <a:gd name="T10" fmla="*/ 18528 w 21600"/>
                <a:gd name="T11" fmla="*/ 185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4" y="21600"/>
                  </a:lnTo>
                  <a:lnTo>
                    <a:pt x="1905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chemeClr val="bg2">
                  <a:alpha val="50000"/>
                </a:schemeClr>
              </a:fgClr>
              <a:bgClr>
                <a:schemeClr val="bg1">
                  <a:alpha val="50000"/>
                </a:schemeClr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D8013B1-BB66-4481-9B2D-6B06E4FE14F1}"/>
              </a:ext>
            </a:extLst>
          </p:cNvPr>
          <p:cNvGrpSpPr/>
          <p:nvPr/>
        </p:nvGrpSpPr>
        <p:grpSpPr>
          <a:xfrm>
            <a:off x="7977188" y="3068638"/>
            <a:ext cx="1439862" cy="996950"/>
            <a:chOff x="7977188" y="3068638"/>
            <a:chExt cx="1439862" cy="996950"/>
          </a:xfrm>
        </p:grpSpPr>
        <p:sp>
          <p:nvSpPr>
            <p:cNvPr id="19750" name="AutoShape 294">
              <a:extLst>
                <a:ext uri="{FF2B5EF4-FFF2-40B4-BE49-F238E27FC236}">
                  <a16:creationId xmlns:a16="http://schemas.microsoft.com/office/drawing/2014/main" id="{7781100E-8CCE-47CE-9044-AFD6CFAB4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3068638"/>
              <a:ext cx="1439862" cy="99695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1" name="AutoShape 295">
              <a:extLst>
                <a:ext uri="{FF2B5EF4-FFF2-40B4-BE49-F238E27FC236}">
                  <a16:creationId xmlns:a16="http://schemas.microsoft.com/office/drawing/2014/main" id="{AC851205-7E82-4A35-A5E0-402B56DFA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0038" y="3068638"/>
              <a:ext cx="1152183" cy="444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2" name="Oval 296">
              <a:extLst>
                <a:ext uri="{FF2B5EF4-FFF2-40B4-BE49-F238E27FC236}">
                  <a16:creationId xmlns:a16="http://schemas.microsoft.com/office/drawing/2014/main" id="{D02FA7BF-26E3-48AB-A582-10E652B76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09077" y="3179519"/>
              <a:ext cx="820057" cy="82012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3" name="Oval 297">
              <a:extLst>
                <a:ext uri="{FF2B5EF4-FFF2-40B4-BE49-F238E27FC236}">
                  <a16:creationId xmlns:a16="http://schemas.microsoft.com/office/drawing/2014/main" id="{C6C222E1-1A81-4944-BA3E-2A7AB854B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9949" y="3290400"/>
              <a:ext cx="597826" cy="59787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4" name="Oval 298">
              <a:extLst>
                <a:ext uri="{FF2B5EF4-FFF2-40B4-BE49-F238E27FC236}">
                  <a16:creationId xmlns:a16="http://schemas.microsoft.com/office/drawing/2014/main" id="{A66D269F-120F-46AF-AC67-9373188B0F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00000">
              <a:off x="8641928" y="3312380"/>
              <a:ext cx="553868" cy="553915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5" name="Oval 299">
              <a:extLst>
                <a:ext uri="{FF2B5EF4-FFF2-40B4-BE49-F238E27FC236}">
                  <a16:creationId xmlns:a16="http://schemas.microsoft.com/office/drawing/2014/main" id="{AE149984-96ED-4EAF-9DE6-0FDA074D4A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708353" y="3378811"/>
              <a:ext cx="421018" cy="421054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6" name="AutoShape 300">
              <a:extLst>
                <a:ext uri="{FF2B5EF4-FFF2-40B4-BE49-F238E27FC236}">
                  <a16:creationId xmlns:a16="http://schemas.microsoft.com/office/drawing/2014/main" id="{C22ABA00-98B2-4BE0-A0A6-C93E6D25E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1097" y="3173657"/>
              <a:ext cx="378037" cy="99646"/>
            </a:xfrm>
            <a:prstGeom prst="roundRect">
              <a:avLst>
                <a:gd name="adj" fmla="val 3204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39999"/>
                  </a:schemeClr>
                </a:gs>
                <a:gs pos="100000">
                  <a:schemeClr val="tx1">
                    <a:alpha val="8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7" name="Oval 301">
              <a:extLst>
                <a:ext uri="{FF2B5EF4-FFF2-40B4-BE49-F238E27FC236}">
                  <a16:creationId xmlns:a16="http://schemas.microsoft.com/office/drawing/2014/main" id="{379EB0B7-325D-4F53-83B6-F50FB6708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2221" y="3312380"/>
              <a:ext cx="44446" cy="44450"/>
            </a:xfrm>
            <a:prstGeom prst="ellipse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8" name="Rectangle 302">
              <a:extLst>
                <a:ext uri="{FF2B5EF4-FFF2-40B4-BE49-F238E27FC236}">
                  <a16:creationId xmlns:a16="http://schemas.microsoft.com/office/drawing/2014/main" id="{F31CB949-AFF3-4E5A-96B7-E9E6A8A6D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910" y="3556123"/>
              <a:ext cx="243722" cy="6643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9" name="Rectangle 303">
              <a:extLst>
                <a:ext uri="{FF2B5EF4-FFF2-40B4-BE49-F238E27FC236}">
                  <a16:creationId xmlns:a16="http://schemas.microsoft.com/office/drawing/2014/main" id="{E0D77645-1CF6-4ACD-AC3A-C77F7A0DE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6463" y="3888765"/>
              <a:ext cx="354593" cy="4396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0" name="AutoShape 304">
              <a:extLst>
                <a:ext uri="{FF2B5EF4-FFF2-40B4-BE49-F238E27FC236}">
                  <a16:creationId xmlns:a16="http://schemas.microsoft.com/office/drawing/2014/main" id="{4444401A-37B0-40E3-8C0F-2986ED0B4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3179519"/>
              <a:ext cx="155318" cy="731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70000"/>
                  </a:schemeClr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1" name="Oval 305">
              <a:extLst>
                <a:ext uri="{FF2B5EF4-FFF2-40B4-BE49-F238E27FC236}">
                  <a16:creationId xmlns:a16="http://schemas.microsoft.com/office/drawing/2014/main" id="{BE7A574A-F7E3-4691-BE0A-50A42CBC0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2506" y="3068638"/>
              <a:ext cx="265700" cy="4445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2" name="Oval 306">
              <a:extLst>
                <a:ext uri="{FF2B5EF4-FFF2-40B4-BE49-F238E27FC236}">
                  <a16:creationId xmlns:a16="http://schemas.microsoft.com/office/drawing/2014/main" id="{E2395A7F-F19C-4F60-A4EF-B7D012202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4484" y="3068638"/>
              <a:ext cx="221743" cy="44450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3" name="AutoShape 307">
              <a:extLst>
                <a:ext uri="{FF2B5EF4-FFF2-40B4-BE49-F238E27FC236}">
                  <a16:creationId xmlns:a16="http://schemas.microsoft.com/office/drawing/2014/main" id="{864461D7-CAD7-4FEF-B0A3-DFD607AE9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3613" y="3201500"/>
              <a:ext cx="66425" cy="68726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64" name="Group 308">
              <a:extLst>
                <a:ext uri="{FF2B5EF4-FFF2-40B4-BE49-F238E27FC236}">
                  <a16:creationId xmlns:a16="http://schemas.microsoft.com/office/drawing/2014/main" id="{F9C85929-137A-4AEC-A41E-0349379480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19224" y="3511673"/>
              <a:ext cx="199275" cy="159727"/>
              <a:chOff x="6660" y="2462"/>
              <a:chExt cx="588" cy="471"/>
            </a:xfrm>
          </p:grpSpPr>
          <p:sp>
            <p:nvSpPr>
              <p:cNvPr id="19765" name="AutoShape 309">
                <a:extLst>
                  <a:ext uri="{FF2B5EF4-FFF2-40B4-BE49-F238E27FC236}">
                    <a16:creationId xmlns:a16="http://schemas.microsoft.com/office/drawing/2014/main" id="{0B42A0A7-352B-4F32-84DE-605C2BBB4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0" y="2462"/>
                <a:ext cx="588" cy="47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6" name="Oval 310">
                <a:extLst>
                  <a:ext uri="{FF2B5EF4-FFF2-40B4-BE49-F238E27FC236}">
                    <a16:creationId xmlns:a16="http://schemas.microsoft.com/office/drawing/2014/main" id="{D0881524-F012-4C63-B7A0-3A93A1264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7" name="Oval 311">
                <a:extLst>
                  <a:ext uri="{FF2B5EF4-FFF2-40B4-BE49-F238E27FC236}">
                    <a16:creationId xmlns:a16="http://schemas.microsoft.com/office/drawing/2014/main" id="{2E68742F-ACBD-4FF1-A4E7-D36A38635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" y="2525"/>
                <a:ext cx="347" cy="346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8" name="Oval 312">
                <a:extLst>
                  <a:ext uri="{FF2B5EF4-FFF2-40B4-BE49-F238E27FC236}">
                    <a16:creationId xmlns:a16="http://schemas.microsoft.com/office/drawing/2014/main" id="{B437292D-376F-40A1-B53E-EF7BEBF88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6810" y="2557"/>
                <a:ext cx="283" cy="28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9" name="Oval 313">
                <a:extLst>
                  <a:ext uri="{FF2B5EF4-FFF2-40B4-BE49-F238E27FC236}">
                    <a16:creationId xmlns:a16="http://schemas.microsoft.com/office/drawing/2014/main" id="{33DF6446-8B67-402E-B8E7-5F1ED4CE8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42" y="2588"/>
                <a:ext cx="220" cy="221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0" name="Oval 314">
                <a:extLst>
                  <a:ext uri="{FF2B5EF4-FFF2-40B4-BE49-F238E27FC236}">
                    <a16:creationId xmlns:a16="http://schemas.microsoft.com/office/drawing/2014/main" id="{28785AB0-93A2-4817-BBF7-7D6BAA2D7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3" y="2619"/>
                <a:ext cx="157" cy="15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1" name="Oval 315">
                <a:extLst>
                  <a:ext uri="{FF2B5EF4-FFF2-40B4-BE49-F238E27FC236}">
                    <a16:creationId xmlns:a16="http://schemas.microsoft.com/office/drawing/2014/main" id="{94ABB88C-6680-4E03-8F4A-10AFABA07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2" name="Oval 316">
                <a:extLst>
                  <a:ext uri="{FF2B5EF4-FFF2-40B4-BE49-F238E27FC236}">
                    <a16:creationId xmlns:a16="http://schemas.microsoft.com/office/drawing/2014/main" id="{53F0D072-65E8-4B19-9D70-3AEA4F878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5" y="2650"/>
                <a:ext cx="33" cy="3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73" name="Oval 317">
              <a:extLst>
                <a:ext uri="{FF2B5EF4-FFF2-40B4-BE49-F238E27FC236}">
                  <a16:creationId xmlns:a16="http://schemas.microsoft.com/office/drawing/2014/main" id="{C46AD762-8E18-4D2B-BA79-2CBDB152E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2799" y="3423261"/>
              <a:ext cx="332126" cy="332154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4" name="Oval 318">
              <a:extLst>
                <a:ext uri="{FF2B5EF4-FFF2-40B4-BE49-F238E27FC236}">
                  <a16:creationId xmlns:a16="http://schemas.microsoft.com/office/drawing/2014/main" id="{D8C7AD50-F434-4827-A2F8-84481DA8A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74778" y="3445242"/>
              <a:ext cx="287679" cy="287704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5" name="AutoShape 319" descr="横線 (反転)">
              <a:extLst>
                <a:ext uri="{FF2B5EF4-FFF2-40B4-BE49-F238E27FC236}">
                  <a16:creationId xmlns:a16="http://schemas.microsoft.com/office/drawing/2014/main" id="{D6D49AF3-1DB8-4805-BD13-21D3762F6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3565" y="3177076"/>
              <a:ext cx="332614" cy="88412"/>
            </a:xfrm>
            <a:prstGeom prst="roundRect">
              <a:avLst>
                <a:gd name="adj" fmla="val 32046"/>
              </a:avLst>
            </a:prstGeom>
            <a:pattFill prst="narHorz">
              <a:fgClr>
                <a:schemeClr val="bg2">
                  <a:alpha val="70000"/>
                </a:schemeClr>
              </a:fgClr>
              <a:bgClr>
                <a:schemeClr val="bg1">
                  <a:alpha val="7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BD7E766-E629-48EF-A44D-793F1D374FD6}"/>
              </a:ext>
            </a:extLst>
          </p:cNvPr>
          <p:cNvGrpSpPr/>
          <p:nvPr/>
        </p:nvGrpSpPr>
        <p:grpSpPr>
          <a:xfrm>
            <a:off x="7977188" y="1125538"/>
            <a:ext cx="1439862" cy="925512"/>
            <a:chOff x="7977188" y="1125538"/>
            <a:chExt cx="1439862" cy="925512"/>
          </a:xfrm>
        </p:grpSpPr>
        <p:sp>
          <p:nvSpPr>
            <p:cNvPr id="19777" name="AutoShape 321">
              <a:extLst>
                <a:ext uri="{FF2B5EF4-FFF2-40B4-BE49-F238E27FC236}">
                  <a16:creationId xmlns:a16="http://schemas.microsoft.com/office/drawing/2014/main" id="{C6304D10-A664-4325-8D6A-0CCBAA3EF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1133607"/>
              <a:ext cx="1439862" cy="896085"/>
            </a:xfrm>
            <a:prstGeom prst="roundRect">
              <a:avLst>
                <a:gd name="adj" fmla="val 911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8627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8" name="AutoShape 322">
              <a:extLst>
                <a:ext uri="{FF2B5EF4-FFF2-40B4-BE49-F238E27FC236}">
                  <a16:creationId xmlns:a16="http://schemas.microsoft.com/office/drawing/2014/main" id="{FDC089E7-BB94-4F07-B092-961C68263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5234" y="1146896"/>
              <a:ext cx="1399971" cy="904154"/>
            </a:xfrm>
            <a:prstGeom prst="roundRect">
              <a:avLst>
                <a:gd name="adj" fmla="val 8134"/>
              </a:avLst>
            </a:pr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5000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9" name="Oval 323">
              <a:extLst>
                <a:ext uri="{FF2B5EF4-FFF2-40B4-BE49-F238E27FC236}">
                  <a16:creationId xmlns:a16="http://schemas.microsoft.com/office/drawing/2014/main" id="{186B33C1-B0F8-43FB-A52C-59536ED9A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2387" y="1198155"/>
              <a:ext cx="818233" cy="81777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0" name="AutoShape 324">
              <a:extLst>
                <a:ext uri="{FF2B5EF4-FFF2-40B4-BE49-F238E27FC236}">
                  <a16:creationId xmlns:a16="http://schemas.microsoft.com/office/drawing/2014/main" id="{46DEC953-8B4D-432E-A0BD-7C4444AC2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9921" y="1194358"/>
              <a:ext cx="305828" cy="8543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39999"/>
                  </a:schemeClr>
                </a:gs>
                <a:gs pos="100000">
                  <a:schemeClr val="tx1">
                    <a:alpha val="8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1" name="Rectangle 325">
              <a:extLst>
                <a:ext uri="{FF2B5EF4-FFF2-40B4-BE49-F238E27FC236}">
                  <a16:creationId xmlns:a16="http://schemas.microsoft.com/office/drawing/2014/main" id="{235F420F-56CF-44F0-AF06-4C1EEB0ED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1663" y="1512829"/>
              <a:ext cx="387509" cy="12909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2" name="Oval 326">
              <a:extLst>
                <a:ext uri="{FF2B5EF4-FFF2-40B4-BE49-F238E27FC236}">
                  <a16:creationId xmlns:a16="http://schemas.microsoft.com/office/drawing/2014/main" id="{0561F72E-C870-4E43-A5C1-8637DF01D9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620187" y="1319184"/>
              <a:ext cx="581264" cy="5809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3" name="Oval 327">
              <a:extLst>
                <a:ext uri="{FF2B5EF4-FFF2-40B4-BE49-F238E27FC236}">
                  <a16:creationId xmlns:a16="http://schemas.microsoft.com/office/drawing/2014/main" id="{C5EADEF1-32D1-45C7-B23A-74A522226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4772" y="1383732"/>
              <a:ext cx="452094" cy="451840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4" name="Oval 328">
              <a:extLst>
                <a:ext uri="{FF2B5EF4-FFF2-40B4-BE49-F238E27FC236}">
                  <a16:creationId xmlns:a16="http://schemas.microsoft.com/office/drawing/2014/main" id="{9DF60D16-9863-4715-B0EA-E9AB4752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6142" y="1405090"/>
              <a:ext cx="409354" cy="40912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5" name="Oval 329">
              <a:extLst>
                <a:ext uri="{FF2B5EF4-FFF2-40B4-BE49-F238E27FC236}">
                  <a16:creationId xmlns:a16="http://schemas.microsoft.com/office/drawing/2014/main" id="{AED5393E-10B0-483F-A24D-C3E10AFEA0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00000">
              <a:off x="8727512" y="1426923"/>
              <a:ext cx="366139" cy="36593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6" name="AutoShape 330">
              <a:extLst>
                <a:ext uri="{FF2B5EF4-FFF2-40B4-BE49-F238E27FC236}">
                  <a16:creationId xmlns:a16="http://schemas.microsoft.com/office/drawing/2014/main" id="{F8255365-FE3C-4BB8-BBF0-65C8E976F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80081" y="1275993"/>
              <a:ext cx="129170" cy="10773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>
                    <a:alpha val="89999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7" name="AutoShape 331">
              <a:extLst>
                <a:ext uri="{FF2B5EF4-FFF2-40B4-BE49-F238E27FC236}">
                  <a16:creationId xmlns:a16="http://schemas.microsoft.com/office/drawing/2014/main" id="{B5462A5A-0FD2-42B7-A1E0-89640A749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0528" y="1282638"/>
              <a:ext cx="107800" cy="94450"/>
            </a:xfrm>
            <a:prstGeom prst="roundRect">
              <a:avLst>
                <a:gd name="adj" fmla="val 40968"/>
              </a:avLst>
            </a:prstGeom>
            <a:gradFill rotWithShape="1">
              <a:gsLst>
                <a:gs pos="0">
                  <a:srgbClr val="DDDDDD">
                    <a:alpha val="7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8" name="Rectangle 332">
              <a:extLst>
                <a:ext uri="{FF2B5EF4-FFF2-40B4-BE49-F238E27FC236}">
                  <a16:creationId xmlns:a16="http://schemas.microsoft.com/office/drawing/2014/main" id="{4261FB21-3FA7-41D2-85D5-92CA44850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1663" y="1133132"/>
              <a:ext cx="236494" cy="65023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9" name="AutoShape 333">
              <a:extLst>
                <a:ext uri="{FF2B5EF4-FFF2-40B4-BE49-F238E27FC236}">
                  <a16:creationId xmlns:a16="http://schemas.microsoft.com/office/drawing/2014/main" id="{CC43E7D0-EBD0-4BCA-BC09-0A3E6D4E1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6860" y="1125538"/>
              <a:ext cx="206577" cy="598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0" name="AutoShape 334">
              <a:extLst>
                <a:ext uri="{FF2B5EF4-FFF2-40B4-BE49-F238E27FC236}">
                  <a16:creationId xmlns:a16="http://schemas.microsoft.com/office/drawing/2014/main" id="{45E5F561-1878-4433-A0A3-F2EDC91AF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604" y="1198155"/>
              <a:ext cx="43215" cy="8315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1" name="AutoShape 335">
              <a:extLst>
                <a:ext uri="{FF2B5EF4-FFF2-40B4-BE49-F238E27FC236}">
                  <a16:creationId xmlns:a16="http://schemas.microsoft.com/office/drawing/2014/main" id="{3C5FF21B-067E-4842-9DF6-FBE93C7F8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0620" y="1198155"/>
              <a:ext cx="43215" cy="8315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92" name="Group 336">
              <a:extLst>
                <a:ext uri="{FF2B5EF4-FFF2-40B4-BE49-F238E27FC236}">
                  <a16:creationId xmlns:a16="http://schemas.microsoft.com/office/drawing/2014/main" id="{BA6074F5-5B49-4FAE-9F2A-D3DA659E4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13942" y="1534662"/>
              <a:ext cx="193755" cy="155201"/>
              <a:chOff x="6660" y="2462"/>
              <a:chExt cx="588" cy="471"/>
            </a:xfrm>
          </p:grpSpPr>
          <p:sp>
            <p:nvSpPr>
              <p:cNvPr id="19793" name="AutoShape 337">
                <a:extLst>
                  <a:ext uri="{FF2B5EF4-FFF2-40B4-BE49-F238E27FC236}">
                    <a16:creationId xmlns:a16="http://schemas.microsoft.com/office/drawing/2014/main" id="{7409E642-C1CF-47A2-B5A5-D7F26DFD7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0" y="2462"/>
                <a:ext cx="588" cy="47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4" name="Oval 338">
                <a:extLst>
                  <a:ext uri="{FF2B5EF4-FFF2-40B4-BE49-F238E27FC236}">
                    <a16:creationId xmlns:a16="http://schemas.microsoft.com/office/drawing/2014/main" id="{BC11702E-08D1-4D1E-878E-093643987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5" name="Oval 339">
                <a:extLst>
                  <a:ext uri="{FF2B5EF4-FFF2-40B4-BE49-F238E27FC236}">
                    <a16:creationId xmlns:a16="http://schemas.microsoft.com/office/drawing/2014/main" id="{9E140736-E852-42DD-AF01-BE790A91F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" y="2525"/>
                <a:ext cx="347" cy="346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6" name="Oval 340">
                <a:extLst>
                  <a:ext uri="{FF2B5EF4-FFF2-40B4-BE49-F238E27FC236}">
                    <a16:creationId xmlns:a16="http://schemas.microsoft.com/office/drawing/2014/main" id="{3C310E70-8DCE-4044-A553-8CBA67EB0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6810" y="2557"/>
                <a:ext cx="283" cy="28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7" name="Oval 341">
                <a:extLst>
                  <a:ext uri="{FF2B5EF4-FFF2-40B4-BE49-F238E27FC236}">
                    <a16:creationId xmlns:a16="http://schemas.microsoft.com/office/drawing/2014/main" id="{63E8E9AF-853E-4E5C-824F-61BF45CE1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42" y="2588"/>
                <a:ext cx="220" cy="221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8" name="Oval 342">
                <a:extLst>
                  <a:ext uri="{FF2B5EF4-FFF2-40B4-BE49-F238E27FC236}">
                    <a16:creationId xmlns:a16="http://schemas.microsoft.com/office/drawing/2014/main" id="{26DBAE7C-A55D-42DD-952B-2297C5D77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3" y="2619"/>
                <a:ext cx="157" cy="15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9" name="Oval 343">
                <a:extLst>
                  <a:ext uri="{FF2B5EF4-FFF2-40B4-BE49-F238E27FC236}">
                    <a16:creationId xmlns:a16="http://schemas.microsoft.com/office/drawing/2014/main" id="{F2C56DC4-FB31-45A1-87DB-A4533096B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0" name="Oval 344">
                <a:extLst>
                  <a:ext uri="{FF2B5EF4-FFF2-40B4-BE49-F238E27FC236}">
                    <a16:creationId xmlns:a16="http://schemas.microsoft.com/office/drawing/2014/main" id="{0D385024-180E-4487-95C5-161E6C117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5" y="2650"/>
                <a:ext cx="33" cy="3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01" name="AutoShape 345" descr="縦線 (反転)">
              <a:extLst>
                <a:ext uri="{FF2B5EF4-FFF2-40B4-BE49-F238E27FC236}">
                  <a16:creationId xmlns:a16="http://schemas.microsoft.com/office/drawing/2014/main" id="{AAB5C6D6-2CFF-451F-A8A1-368A6FD0D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268" y="1199579"/>
              <a:ext cx="279709" cy="77838"/>
            </a:xfrm>
            <a:prstGeom prst="roundRect">
              <a:avLst>
                <a:gd name="adj" fmla="val 16667"/>
              </a:avLst>
            </a:prstGeom>
            <a:pattFill prst="narVert">
              <a:fgClr>
                <a:schemeClr val="bg2">
                  <a:alpha val="70000"/>
                </a:schemeClr>
              </a:fgClr>
              <a:bgClr>
                <a:schemeClr val="bg1">
                  <a:alpha val="70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16AF73C-80F9-4F1C-951B-80FD1093559E}"/>
              </a:ext>
            </a:extLst>
          </p:cNvPr>
          <p:cNvGrpSpPr/>
          <p:nvPr/>
        </p:nvGrpSpPr>
        <p:grpSpPr>
          <a:xfrm>
            <a:off x="6105525" y="5013325"/>
            <a:ext cx="1439863" cy="954088"/>
            <a:chOff x="6105525" y="5013325"/>
            <a:chExt cx="1439863" cy="954088"/>
          </a:xfrm>
        </p:grpSpPr>
        <p:sp>
          <p:nvSpPr>
            <p:cNvPr id="19803" name="AutoShape 347">
              <a:extLst>
                <a:ext uri="{FF2B5EF4-FFF2-40B4-BE49-F238E27FC236}">
                  <a16:creationId xmlns:a16="http://schemas.microsoft.com/office/drawing/2014/main" id="{E339A318-29D7-4023-8B9D-BC981371B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8987" y="5543166"/>
              <a:ext cx="1016401" cy="424247"/>
            </a:xfrm>
            <a:prstGeom prst="roundRect">
              <a:avLst>
                <a:gd name="adj" fmla="val 7574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4" name="AutoShape 348">
              <a:extLst>
                <a:ext uri="{FF2B5EF4-FFF2-40B4-BE49-F238E27FC236}">
                  <a16:creationId xmlns:a16="http://schemas.microsoft.com/office/drawing/2014/main" id="{4B8CB6E6-1A1E-4C08-887E-2EFEEF74F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1961" y="5013325"/>
              <a:ext cx="232974" cy="4251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5" name="Rectangle 349">
              <a:extLst>
                <a:ext uri="{FF2B5EF4-FFF2-40B4-BE49-F238E27FC236}">
                  <a16:creationId xmlns:a16="http://schemas.microsoft.com/office/drawing/2014/main" id="{F3B8830F-C9ED-42CA-A119-B6FD5433D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447" y="5013325"/>
              <a:ext cx="148001" cy="2850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6" name="AutoShape 350">
              <a:extLst>
                <a:ext uri="{FF2B5EF4-FFF2-40B4-BE49-F238E27FC236}">
                  <a16:creationId xmlns:a16="http://schemas.microsoft.com/office/drawing/2014/main" id="{DFFC7DD4-678D-4EF0-926B-9EC99E41E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5161905"/>
              <a:ext cx="486958" cy="805508"/>
            </a:xfrm>
            <a:prstGeom prst="roundRect">
              <a:avLst>
                <a:gd name="adj" fmla="val 7574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7" name="AutoShape 351">
              <a:extLst>
                <a:ext uri="{FF2B5EF4-FFF2-40B4-BE49-F238E27FC236}">
                  <a16:creationId xmlns:a16="http://schemas.microsoft.com/office/drawing/2014/main" id="{95EF2BC9-FCA6-40AB-A7EB-776AF50E3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5119387"/>
              <a:ext cx="1439863" cy="826534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8" name="AutoShape 352">
              <a:extLst>
                <a:ext uri="{FF2B5EF4-FFF2-40B4-BE49-F238E27FC236}">
                  <a16:creationId xmlns:a16="http://schemas.microsoft.com/office/drawing/2014/main" id="{71FEFCF5-5B86-403D-82C9-1B8E023B7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4969" y="5034818"/>
              <a:ext cx="910419" cy="869052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9" name="AutoShape 353">
              <a:extLst>
                <a:ext uri="{FF2B5EF4-FFF2-40B4-BE49-F238E27FC236}">
                  <a16:creationId xmlns:a16="http://schemas.microsoft.com/office/drawing/2014/main" id="{1893883E-A450-48C6-A28B-2F6563BE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5119387"/>
              <a:ext cx="486958" cy="826534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0" name="AutoShape 354">
              <a:extLst>
                <a:ext uri="{FF2B5EF4-FFF2-40B4-BE49-F238E27FC236}">
                  <a16:creationId xmlns:a16="http://schemas.microsoft.com/office/drawing/2014/main" id="{19154150-4165-4F22-BCB0-DA1307A4E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5978" y="5204423"/>
              <a:ext cx="889410" cy="74149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1" name="AutoShape 355">
              <a:extLst>
                <a:ext uri="{FF2B5EF4-FFF2-40B4-BE49-F238E27FC236}">
                  <a16:creationId xmlns:a16="http://schemas.microsoft.com/office/drawing/2014/main" id="{2C65CDCB-AC25-4CA0-890B-CDBB13916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5525" y="5119387"/>
              <a:ext cx="486958" cy="106062"/>
            </a:xfrm>
            <a:prstGeom prst="roundRect">
              <a:avLst>
                <a:gd name="adj" fmla="val 1541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2" name="AutoShape 356">
              <a:extLst>
                <a:ext uri="{FF2B5EF4-FFF2-40B4-BE49-F238E27FC236}">
                  <a16:creationId xmlns:a16="http://schemas.microsoft.com/office/drawing/2014/main" id="{8863A280-80EF-4070-9EE8-A49190303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6535" y="5055843"/>
              <a:ext cx="211964" cy="63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3" name="AutoShape 357">
              <a:extLst>
                <a:ext uri="{FF2B5EF4-FFF2-40B4-BE49-F238E27FC236}">
                  <a16:creationId xmlns:a16="http://schemas.microsoft.com/office/drawing/2014/main" id="{147B8881-BD1E-41B9-8290-82B05886A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09" y="5055843"/>
              <a:ext cx="169478" cy="63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4" name="AutoShape 358">
              <a:extLst>
                <a:ext uri="{FF2B5EF4-FFF2-40B4-BE49-F238E27FC236}">
                  <a16:creationId xmlns:a16="http://schemas.microsoft.com/office/drawing/2014/main" id="{1DB2844A-D2DC-4E66-8A2E-DE0699127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1995" y="5161905"/>
              <a:ext cx="169478" cy="845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5" name="Rectangle 359">
              <a:extLst>
                <a:ext uri="{FF2B5EF4-FFF2-40B4-BE49-F238E27FC236}">
                  <a16:creationId xmlns:a16="http://schemas.microsoft.com/office/drawing/2014/main" id="{6FD1334D-C4C0-4CAD-84C5-DCF7F4347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9440" y="5034818"/>
              <a:ext cx="338956" cy="8456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6" name="AutoShape 360">
              <a:extLst>
                <a:ext uri="{FF2B5EF4-FFF2-40B4-BE49-F238E27FC236}">
                  <a16:creationId xmlns:a16="http://schemas.microsoft.com/office/drawing/2014/main" id="{B06F7DF3-3181-4DDA-AE2D-B46BA75EB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1961" y="5246474"/>
              <a:ext cx="740941" cy="699446"/>
            </a:xfrm>
            <a:prstGeom prst="roundRect">
              <a:avLst>
                <a:gd name="adj" fmla="val 741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7" name="AutoShape 361">
              <a:extLst>
                <a:ext uri="{FF2B5EF4-FFF2-40B4-BE49-F238E27FC236}">
                  <a16:creationId xmlns:a16="http://schemas.microsoft.com/office/drawing/2014/main" id="{6B85C77A-EA38-48EE-B850-88C7A955C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0518" y="5310017"/>
              <a:ext cx="190955" cy="57235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9216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8" name="Oval 362">
              <a:extLst>
                <a:ext uri="{FF2B5EF4-FFF2-40B4-BE49-F238E27FC236}">
                  <a16:creationId xmlns:a16="http://schemas.microsoft.com/office/drawing/2014/main" id="{1DFC98FA-D130-4FA2-82E2-6B4861878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2970" y="5225448"/>
              <a:ext cx="698922" cy="699446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9" name="Oval 363">
              <a:extLst>
                <a:ext uri="{FF2B5EF4-FFF2-40B4-BE49-F238E27FC236}">
                  <a16:creationId xmlns:a16="http://schemas.microsoft.com/office/drawing/2014/main" id="{007978C5-3CB5-45DD-BE7A-122B4CA43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8952" y="5331510"/>
              <a:ext cx="486958" cy="48732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0" name="Oval 364">
              <a:extLst>
                <a:ext uri="{FF2B5EF4-FFF2-40B4-BE49-F238E27FC236}">
                  <a16:creationId xmlns:a16="http://schemas.microsoft.com/office/drawing/2014/main" id="{EB1CE024-D84E-4756-916B-446125934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9962" y="5352536"/>
              <a:ext cx="444938" cy="445272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1" name="AutoShape 365" descr="縦線 (反転)">
              <a:extLst>
                <a:ext uri="{FF2B5EF4-FFF2-40B4-BE49-F238E27FC236}">
                  <a16:creationId xmlns:a16="http://schemas.microsoft.com/office/drawing/2014/main" id="{113F4772-B24E-47BF-8C3C-5C70D18F2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3005" y="5161905"/>
              <a:ext cx="148468" cy="63544"/>
            </a:xfrm>
            <a:prstGeom prst="roundRect">
              <a:avLst>
                <a:gd name="adj" fmla="val 16667"/>
              </a:avLst>
            </a:prstGeom>
            <a:pattFill prst="narVert">
              <a:fgClr>
                <a:srgbClr val="333333"/>
              </a:fgClr>
              <a:bgClr>
                <a:srgbClr val="5D5D5D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2" name="AutoShape 366">
              <a:extLst>
                <a:ext uri="{FF2B5EF4-FFF2-40B4-BE49-F238E27FC236}">
                  <a16:creationId xmlns:a16="http://schemas.microsoft.com/office/drawing/2014/main" id="{783D7EB9-F2B3-4B6C-9271-541710BFF4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327753" y="4897159"/>
              <a:ext cx="21493" cy="46594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3" name="AutoShape 367">
              <a:extLst>
                <a:ext uri="{FF2B5EF4-FFF2-40B4-BE49-F238E27FC236}">
                  <a16:creationId xmlns:a16="http://schemas.microsoft.com/office/drawing/2014/main" id="{5064DC5E-1CE9-4BA4-B21A-DB987196F5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105525" y="5225448"/>
              <a:ext cx="211964" cy="720472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4" name="AutoShape 368">
              <a:extLst>
                <a:ext uri="{FF2B5EF4-FFF2-40B4-BE49-F238E27FC236}">
                  <a16:creationId xmlns:a16="http://schemas.microsoft.com/office/drawing/2014/main" id="{C5B876D3-C9A2-4F8A-B05D-765C8AE5E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9021" y="5797808"/>
              <a:ext cx="169478" cy="8456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5" name="AutoShape 369">
              <a:extLst>
                <a:ext uri="{FF2B5EF4-FFF2-40B4-BE49-F238E27FC236}">
                  <a16:creationId xmlns:a16="http://schemas.microsoft.com/office/drawing/2014/main" id="{87FD9663-A6D1-45E0-9543-FBB7F4CFD6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857197" y="4833600"/>
              <a:ext cx="21025" cy="4234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6" name="AutoShape 370">
              <a:extLst>
                <a:ext uri="{FF2B5EF4-FFF2-40B4-BE49-F238E27FC236}">
                  <a16:creationId xmlns:a16="http://schemas.microsoft.com/office/drawing/2014/main" id="{B0AE11AC-CB46-46F1-8E73-2A941BBE2B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40951" y="5331510"/>
              <a:ext cx="21010" cy="593385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7" name="AutoShape 371">
              <a:extLst>
                <a:ext uri="{FF2B5EF4-FFF2-40B4-BE49-F238E27FC236}">
                  <a16:creationId xmlns:a16="http://schemas.microsoft.com/office/drawing/2014/main" id="{C682E19C-5E09-4D4E-989B-A013130AF6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634969" y="5225448"/>
              <a:ext cx="21010" cy="635903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8" name="AutoShape 372">
              <a:extLst>
                <a:ext uri="{FF2B5EF4-FFF2-40B4-BE49-F238E27FC236}">
                  <a16:creationId xmlns:a16="http://schemas.microsoft.com/office/drawing/2014/main" id="{FD825FCE-DCC2-4526-8058-F1C5C6856A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825457" y="5797808"/>
              <a:ext cx="21010" cy="127087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29" name="Group 373">
              <a:extLst>
                <a:ext uri="{FF2B5EF4-FFF2-40B4-BE49-F238E27FC236}">
                  <a16:creationId xmlns:a16="http://schemas.microsoft.com/office/drawing/2014/main" id="{6191112D-DA2F-44EF-83EE-9D28168B79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31439" y="5374028"/>
              <a:ext cx="402452" cy="402754"/>
              <a:chOff x="4534" y="2523"/>
              <a:chExt cx="921" cy="921"/>
            </a:xfrm>
          </p:grpSpPr>
          <p:sp>
            <p:nvSpPr>
              <p:cNvPr id="19830" name="Oval 374">
                <a:extLst>
                  <a:ext uri="{FF2B5EF4-FFF2-40B4-BE49-F238E27FC236}">
                    <a16:creationId xmlns:a16="http://schemas.microsoft.com/office/drawing/2014/main" id="{2724597D-44E1-4369-9C64-249B3D427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4" y="2523"/>
                <a:ext cx="921" cy="921"/>
              </a:xfrm>
              <a:prstGeom prst="ellipse">
                <a:avLst/>
              </a:prstGeom>
              <a:gradFill rotWithShape="1">
                <a:gsLst>
                  <a:gs pos="0">
                    <a:srgbClr val="5F5F5F">
                      <a:gamma/>
                      <a:shade val="15686"/>
                      <a:invGamma/>
                    </a:srgbClr>
                  </a:gs>
                  <a:gs pos="100000">
                    <a:srgbClr val="5F5F5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31" name="Group 375">
                <a:extLst>
                  <a:ext uri="{FF2B5EF4-FFF2-40B4-BE49-F238E27FC236}">
                    <a16:creationId xmlns:a16="http://schemas.microsoft.com/office/drawing/2014/main" id="{5A0DC075-0A9E-447F-AAED-C825152A18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08" y="2750"/>
                <a:ext cx="588" cy="471"/>
                <a:chOff x="6660" y="2462"/>
                <a:chExt cx="588" cy="471"/>
              </a:xfrm>
            </p:grpSpPr>
            <p:sp>
              <p:nvSpPr>
                <p:cNvPr id="19832" name="AutoShape 376">
                  <a:extLst>
                    <a:ext uri="{FF2B5EF4-FFF2-40B4-BE49-F238E27FC236}">
                      <a16:creationId xmlns:a16="http://schemas.microsoft.com/office/drawing/2014/main" id="{4FBCCB49-7EDE-434A-BE0F-3F03445B7B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0" y="2462"/>
                  <a:ext cx="588" cy="47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3" name="Oval 377">
                  <a:extLst>
                    <a:ext uri="{FF2B5EF4-FFF2-40B4-BE49-F238E27FC236}">
                      <a16:creationId xmlns:a16="http://schemas.microsoft.com/office/drawing/2014/main" id="{2BE93873-98BA-4418-B97B-3F31809847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747" y="2494"/>
                  <a:ext cx="410" cy="40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4" name="Oval 378">
                  <a:extLst>
                    <a:ext uri="{FF2B5EF4-FFF2-40B4-BE49-F238E27FC236}">
                      <a16:creationId xmlns:a16="http://schemas.microsoft.com/office/drawing/2014/main" id="{C954D93B-CAF9-4570-AC08-F23DA65466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78" y="2525"/>
                  <a:ext cx="347" cy="3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5" name="Oval 379">
                  <a:extLst>
                    <a:ext uri="{FF2B5EF4-FFF2-40B4-BE49-F238E27FC236}">
                      <a16:creationId xmlns:a16="http://schemas.microsoft.com/office/drawing/2014/main" id="{5FD0422B-2644-46F1-A124-D69A24100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6810" y="2557"/>
                  <a:ext cx="283" cy="28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6" name="Oval 380">
                  <a:extLst>
                    <a:ext uri="{FF2B5EF4-FFF2-40B4-BE49-F238E27FC236}">
                      <a16:creationId xmlns:a16="http://schemas.microsoft.com/office/drawing/2014/main" id="{1A1C97A5-8B75-429B-8893-C66A1EE7F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842" y="2588"/>
                  <a:ext cx="220" cy="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54118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7" name="Oval 381">
                  <a:extLst>
                    <a:ext uri="{FF2B5EF4-FFF2-40B4-BE49-F238E27FC236}">
                      <a16:creationId xmlns:a16="http://schemas.microsoft.com/office/drawing/2014/main" id="{BEB07249-0B3B-487A-97E6-3F4C7D5E2C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73" y="2619"/>
                  <a:ext cx="157" cy="1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8" name="Oval 382">
                  <a:extLst>
                    <a:ext uri="{FF2B5EF4-FFF2-40B4-BE49-F238E27FC236}">
                      <a16:creationId xmlns:a16="http://schemas.microsoft.com/office/drawing/2014/main" id="{6588676A-0F26-41DF-B51B-B414E1AD35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47" y="2494"/>
                  <a:ext cx="410" cy="40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70000"/>
                      </a:schemeClr>
                    </a:gs>
                    <a:gs pos="100000">
                      <a:schemeClr val="bg1">
                        <a:gamma/>
                        <a:shade val="54118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9" name="Oval 383">
                  <a:extLst>
                    <a:ext uri="{FF2B5EF4-FFF2-40B4-BE49-F238E27FC236}">
                      <a16:creationId xmlns:a16="http://schemas.microsoft.com/office/drawing/2014/main" id="{EB7A5409-46BE-43DE-A2AA-1C6B8269F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35" y="2650"/>
                  <a:ext cx="33" cy="3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840" name="AutoShape 384">
              <a:extLst>
                <a:ext uri="{FF2B5EF4-FFF2-40B4-BE49-F238E27FC236}">
                  <a16:creationId xmlns:a16="http://schemas.microsoft.com/office/drawing/2014/main" id="{8289BFEB-F1E5-4932-9E88-12EF1F782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1439" y="5373561"/>
              <a:ext cx="402452" cy="402287"/>
            </a:xfrm>
            <a:custGeom>
              <a:avLst/>
              <a:gdLst>
                <a:gd name="G0" fmla="+- 3333 0 0"/>
                <a:gd name="G1" fmla="+- 21600 0 3333"/>
                <a:gd name="G2" fmla="+- 21600 0 333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33" y="10800"/>
                  </a:moveTo>
                  <a:cubicBezTo>
                    <a:pt x="3333" y="14924"/>
                    <a:pt x="6676" y="18267"/>
                    <a:pt x="10800" y="18267"/>
                  </a:cubicBezTo>
                  <a:cubicBezTo>
                    <a:pt x="14924" y="18267"/>
                    <a:pt x="18267" y="14924"/>
                    <a:pt x="18267" y="10800"/>
                  </a:cubicBezTo>
                  <a:cubicBezTo>
                    <a:pt x="18267" y="6676"/>
                    <a:pt x="14924" y="3333"/>
                    <a:pt x="10800" y="3333"/>
                  </a:cubicBezTo>
                  <a:cubicBezTo>
                    <a:pt x="6676" y="3333"/>
                    <a:pt x="3333" y="6676"/>
                    <a:pt x="3333" y="10800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1" name="Rectangle 385">
              <a:extLst>
                <a:ext uri="{FF2B5EF4-FFF2-40B4-BE49-F238E27FC236}">
                  <a16:creationId xmlns:a16="http://schemas.microsoft.com/office/drawing/2014/main" id="{23F152A0-C2A9-4E07-A0E1-425AD56CA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5910" y="5161905"/>
              <a:ext cx="126992" cy="2102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0A55D9E-E8C4-4030-969F-202542E7F88D}"/>
              </a:ext>
            </a:extLst>
          </p:cNvPr>
          <p:cNvGrpSpPr/>
          <p:nvPr/>
        </p:nvGrpSpPr>
        <p:grpSpPr>
          <a:xfrm>
            <a:off x="7977188" y="5013325"/>
            <a:ext cx="1439862" cy="955675"/>
            <a:chOff x="7977188" y="5013325"/>
            <a:chExt cx="1439862" cy="955675"/>
          </a:xfrm>
        </p:grpSpPr>
        <p:sp>
          <p:nvSpPr>
            <p:cNvPr id="19842" name="AutoShape 386">
              <a:extLst>
                <a:ext uri="{FF2B5EF4-FFF2-40B4-BE49-F238E27FC236}">
                  <a16:creationId xmlns:a16="http://schemas.microsoft.com/office/drawing/2014/main" id="{756B8BD9-033E-40F4-AD9A-331B323FE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2453" y="5013325"/>
              <a:ext cx="288070" cy="444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3" name="AutoShape 387">
              <a:extLst>
                <a:ext uri="{FF2B5EF4-FFF2-40B4-BE49-F238E27FC236}">
                  <a16:creationId xmlns:a16="http://schemas.microsoft.com/office/drawing/2014/main" id="{12C8BAA4-75A8-4138-A6A7-A9A35C334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5035289"/>
              <a:ext cx="1439862" cy="933711"/>
            </a:xfrm>
            <a:prstGeom prst="roundRect">
              <a:avLst>
                <a:gd name="adj" fmla="val 10769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shade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4" name="AutoShape 388">
              <a:extLst>
                <a:ext uri="{FF2B5EF4-FFF2-40B4-BE49-F238E27FC236}">
                  <a16:creationId xmlns:a16="http://schemas.microsoft.com/office/drawing/2014/main" id="{F9E7F265-25BC-4356-8FBC-A0D1631B9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5124121"/>
              <a:ext cx="1439862" cy="767761"/>
            </a:xfrm>
            <a:prstGeom prst="roundRect">
              <a:avLst>
                <a:gd name="adj" fmla="val 744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5" name="AutoShape 389">
              <a:extLst>
                <a:ext uri="{FF2B5EF4-FFF2-40B4-BE49-F238E27FC236}">
                  <a16:creationId xmlns:a16="http://schemas.microsoft.com/office/drawing/2014/main" id="{F08B508A-3B6E-483D-B428-D2A334B8F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8022" y="5124121"/>
              <a:ext cx="1218195" cy="767761"/>
            </a:xfrm>
            <a:prstGeom prst="roundRect">
              <a:avLst>
                <a:gd name="adj" fmla="val 7440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6" name="AutoShape 390">
              <a:extLst>
                <a:ext uri="{FF2B5EF4-FFF2-40B4-BE49-F238E27FC236}">
                  <a16:creationId xmlns:a16="http://schemas.microsoft.com/office/drawing/2014/main" id="{D229FBD4-7ECC-449F-A273-BEC1DE4D11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663677" y="4446913"/>
              <a:ext cx="21964" cy="13505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7" name="AutoShape 391">
              <a:extLst>
                <a:ext uri="{FF2B5EF4-FFF2-40B4-BE49-F238E27FC236}">
                  <a16:creationId xmlns:a16="http://schemas.microsoft.com/office/drawing/2014/main" id="{D7177168-8516-4A1E-86A5-8C62C437A3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066050" y="5168537"/>
              <a:ext cx="43943" cy="6862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8" name="AutoShape 392">
              <a:extLst>
                <a:ext uri="{FF2B5EF4-FFF2-40B4-BE49-F238E27FC236}">
                  <a16:creationId xmlns:a16="http://schemas.microsoft.com/office/drawing/2014/main" id="{4A17DF13-042A-4632-9474-40D2774E58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680278" y="4457654"/>
              <a:ext cx="21476" cy="13290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9" name="AutoShape 393">
              <a:extLst>
                <a:ext uri="{FF2B5EF4-FFF2-40B4-BE49-F238E27FC236}">
                  <a16:creationId xmlns:a16="http://schemas.microsoft.com/office/drawing/2014/main" id="{F062C90B-C0EE-4D15-8128-A38F425FC1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680278" y="5229320"/>
              <a:ext cx="21476" cy="13290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0" name="AutoShape 394">
              <a:extLst>
                <a:ext uri="{FF2B5EF4-FFF2-40B4-BE49-F238E27FC236}">
                  <a16:creationId xmlns:a16="http://schemas.microsoft.com/office/drawing/2014/main" id="{20A044A8-6147-44D4-AB86-B27C4795E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4424" y="5079705"/>
              <a:ext cx="354473" cy="888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1" name="Oval 395">
              <a:extLst>
                <a:ext uri="{FF2B5EF4-FFF2-40B4-BE49-F238E27FC236}">
                  <a16:creationId xmlns:a16="http://schemas.microsoft.com/office/drawing/2014/main" id="{37C76245-5DFD-4FF5-9695-6116362D1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4466" y="5101669"/>
              <a:ext cx="819291" cy="81901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2" name="Oval 396">
              <a:extLst>
                <a:ext uri="{FF2B5EF4-FFF2-40B4-BE49-F238E27FC236}">
                  <a16:creationId xmlns:a16="http://schemas.microsoft.com/office/drawing/2014/main" id="{6DBB1330-FF34-48DE-BBB1-BA04561F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0868" y="5168049"/>
              <a:ext cx="686486" cy="68625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3" name="Oval 397">
              <a:extLst>
                <a:ext uri="{FF2B5EF4-FFF2-40B4-BE49-F238E27FC236}">
                  <a16:creationId xmlns:a16="http://schemas.microsoft.com/office/drawing/2014/main" id="{5424CBA7-76DB-412E-B435-CAD12B54C6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553328" y="5190501"/>
              <a:ext cx="642054" cy="641835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4" name="Oval 398">
              <a:extLst>
                <a:ext uri="{FF2B5EF4-FFF2-40B4-BE49-F238E27FC236}">
                  <a16:creationId xmlns:a16="http://schemas.microsoft.com/office/drawing/2014/main" id="{A994D76F-7D4F-4D45-9488-EB0F0C51F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7354" y="5212465"/>
              <a:ext cx="22460" cy="2245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5" name="Oval 399">
              <a:extLst>
                <a:ext uri="{FF2B5EF4-FFF2-40B4-BE49-F238E27FC236}">
                  <a16:creationId xmlns:a16="http://schemas.microsoft.com/office/drawing/2014/main" id="{219338E8-B8EC-403B-8BFF-D8DE3C2FE4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0">
              <a:off x="8619731" y="5256881"/>
              <a:ext cx="509249" cy="509075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6" name="Oval 400">
              <a:extLst>
                <a:ext uri="{FF2B5EF4-FFF2-40B4-BE49-F238E27FC236}">
                  <a16:creationId xmlns:a16="http://schemas.microsoft.com/office/drawing/2014/main" id="{C0FEA17B-AF74-4403-867F-64F6997FDE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8686133" y="5323260"/>
              <a:ext cx="376444" cy="376315"/>
            </a:xfrm>
            <a:prstGeom prst="ellipse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57" name="Group 401">
              <a:extLst>
                <a:ext uri="{FF2B5EF4-FFF2-40B4-BE49-F238E27FC236}">
                  <a16:creationId xmlns:a16="http://schemas.microsoft.com/office/drawing/2014/main" id="{E30389EA-559C-4B0D-839C-4A8F7BA4F5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11523" y="5396474"/>
              <a:ext cx="324689" cy="232330"/>
              <a:chOff x="2440" y="3203"/>
              <a:chExt cx="952" cy="681"/>
            </a:xfrm>
          </p:grpSpPr>
          <p:sp>
            <p:nvSpPr>
              <p:cNvPr id="19858" name="AutoShape 402">
                <a:extLst>
                  <a:ext uri="{FF2B5EF4-FFF2-40B4-BE49-F238E27FC236}">
                    <a16:creationId xmlns:a16="http://schemas.microsoft.com/office/drawing/2014/main" id="{1128DE2E-00A1-4339-B4A9-CD0E0E2D5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3"/>
                <a:ext cx="952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9" name="Oval 403">
                <a:extLst>
                  <a:ext uri="{FF2B5EF4-FFF2-40B4-BE49-F238E27FC236}">
                    <a16:creationId xmlns:a16="http://schemas.microsoft.com/office/drawing/2014/main" id="{FAF11AC6-4E18-4703-9233-547EE8562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681" cy="681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0" name="Oval 404">
                <a:extLst>
                  <a:ext uri="{FF2B5EF4-FFF2-40B4-BE49-F238E27FC236}">
                    <a16:creationId xmlns:a16="http://schemas.microsoft.com/office/drawing/2014/main" id="{0140EBF7-C89B-4F2A-92B7-9995D19E7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1" name="Oval 405">
                <a:extLst>
                  <a:ext uri="{FF2B5EF4-FFF2-40B4-BE49-F238E27FC236}">
                    <a16:creationId xmlns:a16="http://schemas.microsoft.com/office/drawing/2014/main" id="{9960D7C5-612D-47A7-8CEC-B7B0E538B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93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2" name="Oval 406">
                <a:extLst>
                  <a:ext uri="{FF2B5EF4-FFF2-40B4-BE49-F238E27FC236}">
                    <a16:creationId xmlns:a16="http://schemas.microsoft.com/office/drawing/2014/main" id="{FA561E47-4B0F-4779-B061-ABB6A16B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12" y="3339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3" name="Oval 407">
                <a:extLst>
                  <a:ext uri="{FF2B5EF4-FFF2-40B4-BE49-F238E27FC236}">
                    <a16:creationId xmlns:a16="http://schemas.microsoft.com/office/drawing/2014/main" id="{82BDF5DA-CCEF-4CA3-B115-5B4A1C942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7" y="3385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4" name="Oval 408">
                <a:extLst>
                  <a:ext uri="{FF2B5EF4-FFF2-40B4-BE49-F238E27FC236}">
                    <a16:creationId xmlns:a16="http://schemas.microsoft.com/office/drawing/2014/main" id="{F994423E-A6C3-4F14-967A-9C4A84FCD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5" name="Oval 409">
                <a:extLst>
                  <a:ext uri="{FF2B5EF4-FFF2-40B4-BE49-F238E27FC236}">
                    <a16:creationId xmlns:a16="http://schemas.microsoft.com/office/drawing/2014/main" id="{00B039F7-11B3-4C85-97EC-49B399E8C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70000"/>
                    </a:schemeClr>
                  </a:gs>
                  <a:gs pos="100000">
                    <a:schemeClr val="accent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6" name="Oval 410">
                <a:extLst>
                  <a:ext uri="{FF2B5EF4-FFF2-40B4-BE49-F238E27FC236}">
                    <a16:creationId xmlns:a16="http://schemas.microsoft.com/office/drawing/2014/main" id="{BF3FBC99-6E1A-44A0-AC7A-FE6199EE6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75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67" name="AutoShape 411">
              <a:extLst>
                <a:ext uri="{FF2B5EF4-FFF2-40B4-BE49-F238E27FC236}">
                  <a16:creationId xmlns:a16="http://schemas.microsoft.com/office/drawing/2014/main" id="{047BBCB2-0A00-4B3D-8DB5-EF07F143ED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283757" y="5168537"/>
              <a:ext cx="43943" cy="6862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8" name="Rectangle 412">
              <a:extLst>
                <a:ext uri="{FF2B5EF4-FFF2-40B4-BE49-F238E27FC236}">
                  <a16:creationId xmlns:a16="http://schemas.microsoft.com/office/drawing/2014/main" id="{C9A08BCB-9641-4B04-8A49-A81F8BCEE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4424" y="5323260"/>
              <a:ext cx="66403" cy="37631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9" name="Rectangle 413">
              <a:extLst>
                <a:ext uri="{FF2B5EF4-FFF2-40B4-BE49-F238E27FC236}">
                  <a16:creationId xmlns:a16="http://schemas.microsoft.com/office/drawing/2014/main" id="{7B974F3B-58D4-4A8C-96CF-7E9FD132A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1661" y="5434056"/>
              <a:ext cx="66403" cy="15521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0" name="AutoShape 414">
              <a:extLst>
                <a:ext uri="{FF2B5EF4-FFF2-40B4-BE49-F238E27FC236}">
                  <a16:creationId xmlns:a16="http://schemas.microsoft.com/office/drawing/2014/main" id="{E1D43ECE-86CF-403D-8D84-40E785CC12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238404" y="5110454"/>
              <a:ext cx="177236" cy="224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128597B8-6D13-40FB-A623-4C3F3C47AD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デジカメ</a:t>
            </a:r>
          </a:p>
        </p:txBody>
      </p:sp>
      <p:grpSp>
        <p:nvGrpSpPr>
          <p:cNvPr id="19479" name="Group 23">
            <a:extLst>
              <a:ext uri="{FF2B5EF4-FFF2-40B4-BE49-F238E27FC236}">
                <a16:creationId xmlns:a16="http://schemas.microsoft.com/office/drawing/2014/main" id="{C0E0E089-3725-4513-9049-C394A47D325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213100"/>
            <a:ext cx="1439863" cy="766763"/>
            <a:chOff x="625" y="2523"/>
            <a:chExt cx="2132" cy="1134"/>
          </a:xfrm>
        </p:grpSpPr>
        <p:sp>
          <p:nvSpPr>
            <p:cNvPr id="19477" name="AutoShape 21">
              <a:extLst>
                <a:ext uri="{FF2B5EF4-FFF2-40B4-BE49-F238E27FC236}">
                  <a16:creationId xmlns:a16="http://schemas.microsoft.com/office/drawing/2014/main" id="{B185923A-C5E2-47DD-A824-1E348CB79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523"/>
              <a:ext cx="499" cy="91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1" name="AutoShape 5">
              <a:extLst>
                <a:ext uri="{FF2B5EF4-FFF2-40B4-BE49-F238E27FC236}">
                  <a16:creationId xmlns:a16="http://schemas.microsoft.com/office/drawing/2014/main" id="{15E16DF2-FDB0-4FA9-B769-58CEF4069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68"/>
              <a:ext cx="2132" cy="1089"/>
            </a:xfrm>
            <a:prstGeom prst="roundRect">
              <a:avLst>
                <a:gd name="adj" fmla="val 780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7" name="Rectangle 11" descr="網目">
              <a:extLst>
                <a:ext uri="{FF2B5EF4-FFF2-40B4-BE49-F238E27FC236}">
                  <a16:creationId xmlns:a16="http://schemas.microsoft.com/office/drawing/2014/main" id="{2C591971-D210-451D-A6E6-C29CD2CBF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704"/>
              <a:ext cx="1315" cy="862"/>
            </a:xfrm>
            <a:prstGeom prst="rect">
              <a:avLst/>
            </a:prstGeom>
            <a:pattFill prst="weave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2" name="AutoShape 6">
              <a:extLst>
                <a:ext uri="{FF2B5EF4-FFF2-40B4-BE49-F238E27FC236}">
                  <a16:creationId xmlns:a16="http://schemas.microsoft.com/office/drawing/2014/main" id="{4D94C0A9-283E-45C4-A961-01B716D3A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568"/>
              <a:ext cx="817" cy="1089"/>
            </a:xfrm>
            <a:prstGeom prst="roundRect">
              <a:avLst>
                <a:gd name="adj" fmla="val 7806"/>
              </a:avLst>
            </a:prstGeom>
            <a:gradFill rotWithShape="1">
              <a:gsLst>
                <a:gs pos="0">
                  <a:srgbClr val="000000"/>
                </a:gs>
                <a:gs pos="50000">
                  <a:srgbClr val="000000">
                    <a:gamma/>
                    <a:tint val="63529"/>
                    <a:invGamma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3" name="Rectangle 7">
              <a:extLst>
                <a:ext uri="{FF2B5EF4-FFF2-40B4-BE49-F238E27FC236}">
                  <a16:creationId xmlns:a16="http://schemas.microsoft.com/office/drawing/2014/main" id="{89591617-BB7A-41CE-B2BB-69AEFBB28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704"/>
              <a:ext cx="817" cy="86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4" name="AutoShape 8">
              <a:extLst>
                <a:ext uri="{FF2B5EF4-FFF2-40B4-BE49-F238E27FC236}">
                  <a16:creationId xmlns:a16="http://schemas.microsoft.com/office/drawing/2014/main" id="{D45280E1-D5E3-40E7-94EB-626A35106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614"/>
              <a:ext cx="635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725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5" name="AutoShape 9">
              <a:extLst>
                <a:ext uri="{FF2B5EF4-FFF2-40B4-BE49-F238E27FC236}">
                  <a16:creationId xmlns:a16="http://schemas.microsoft.com/office/drawing/2014/main" id="{19E905CE-2A66-40A0-8917-3D6849ED0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2614"/>
              <a:ext cx="273" cy="91"/>
            </a:xfrm>
            <a:prstGeom prst="roundRect">
              <a:avLst>
                <a:gd name="adj" fmla="val 1648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6" name="Oval 10">
              <a:extLst>
                <a:ext uri="{FF2B5EF4-FFF2-40B4-BE49-F238E27FC236}">
                  <a16:creationId xmlns:a16="http://schemas.microsoft.com/office/drawing/2014/main" id="{5900F07C-425C-48BB-A5E1-B8A287FF7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660"/>
              <a:ext cx="952" cy="95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8" name="Oval 12">
              <a:extLst>
                <a:ext uri="{FF2B5EF4-FFF2-40B4-BE49-F238E27FC236}">
                  <a16:creationId xmlns:a16="http://schemas.microsoft.com/office/drawing/2014/main" id="{9E17A3C3-0548-4A5D-B580-D47961E459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23" y="2704"/>
              <a:ext cx="862" cy="8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69" name="Oval 13">
              <a:extLst>
                <a:ext uri="{FF2B5EF4-FFF2-40B4-BE49-F238E27FC236}">
                  <a16:creationId xmlns:a16="http://schemas.microsoft.com/office/drawing/2014/main" id="{17EE2023-CD40-47DF-96B1-0D5F653BF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750"/>
              <a:ext cx="771" cy="771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0" name="Oval 14">
              <a:extLst>
                <a:ext uri="{FF2B5EF4-FFF2-40B4-BE49-F238E27FC236}">
                  <a16:creationId xmlns:a16="http://schemas.microsoft.com/office/drawing/2014/main" id="{FA240705-A231-4742-851C-C03BA3113A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2795"/>
              <a:ext cx="680" cy="680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1" name="Oval 15">
              <a:extLst>
                <a:ext uri="{FF2B5EF4-FFF2-40B4-BE49-F238E27FC236}">
                  <a16:creationId xmlns:a16="http://schemas.microsoft.com/office/drawing/2014/main" id="{B59F6151-1AB5-4EEE-A536-FD715DED1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840"/>
              <a:ext cx="590" cy="590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2" name="AutoShape 16">
              <a:extLst>
                <a:ext uri="{FF2B5EF4-FFF2-40B4-BE49-F238E27FC236}">
                  <a16:creationId xmlns:a16="http://schemas.microsoft.com/office/drawing/2014/main" id="{69A340CF-DED0-4EAC-9A05-BDA734053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976"/>
              <a:ext cx="408" cy="31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4" name="AutoShape 18">
              <a:extLst>
                <a:ext uri="{FF2B5EF4-FFF2-40B4-BE49-F238E27FC236}">
                  <a16:creationId xmlns:a16="http://schemas.microsoft.com/office/drawing/2014/main" id="{04F3FADC-B2DB-4B53-B645-B36579025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022"/>
              <a:ext cx="318" cy="24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3" name="Oval 17">
              <a:extLst>
                <a:ext uri="{FF2B5EF4-FFF2-40B4-BE49-F238E27FC236}">
                  <a16:creationId xmlns:a16="http://schemas.microsoft.com/office/drawing/2014/main" id="{D03C2B73-3010-4D6A-A04C-2A88776AB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976"/>
              <a:ext cx="318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5" name="Oval 19">
              <a:extLst>
                <a:ext uri="{FF2B5EF4-FFF2-40B4-BE49-F238E27FC236}">
                  <a16:creationId xmlns:a16="http://schemas.microsoft.com/office/drawing/2014/main" id="{6565F07E-E776-4D7A-981C-D50D5F648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3022"/>
              <a:ext cx="226" cy="226"/>
            </a:xfrm>
            <a:prstGeom prst="ellipse">
              <a:avLst/>
            </a:prstGeom>
            <a:solidFill>
              <a:srgbClr val="99CCFF">
                <a:alpha val="6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6" name="Oval 20">
              <a:extLst>
                <a:ext uri="{FF2B5EF4-FFF2-40B4-BE49-F238E27FC236}">
                  <a16:creationId xmlns:a16="http://schemas.microsoft.com/office/drawing/2014/main" id="{41ED3E08-25A4-4D80-8878-35647E6B1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3003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8" name="Oval 22">
              <a:extLst>
                <a:ext uri="{FF2B5EF4-FFF2-40B4-BE49-F238E27FC236}">
                  <a16:creationId xmlns:a16="http://schemas.microsoft.com/office/drawing/2014/main" id="{836B25A1-6040-4E07-BE55-CDE21573A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3" y="2596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0000">
                    <a:gamma/>
                    <a:tint val="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480" name="Group 24">
            <a:extLst>
              <a:ext uri="{FF2B5EF4-FFF2-40B4-BE49-F238E27FC236}">
                <a16:creationId xmlns:a16="http://schemas.microsoft.com/office/drawing/2014/main" id="{31AC17EB-2A34-4A63-A8BB-37F33EB92BFC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3068638"/>
            <a:ext cx="1439862" cy="1035050"/>
            <a:chOff x="761" y="2296"/>
            <a:chExt cx="2586" cy="1860"/>
          </a:xfrm>
        </p:grpSpPr>
        <p:sp>
          <p:nvSpPr>
            <p:cNvPr id="19481" name="AutoShape 25">
              <a:extLst>
                <a:ext uri="{FF2B5EF4-FFF2-40B4-BE49-F238E27FC236}">
                  <a16:creationId xmlns:a16="http://schemas.microsoft.com/office/drawing/2014/main" id="{1E788786-DA05-4707-9241-B7D4F3244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341"/>
              <a:ext cx="2586" cy="1815"/>
            </a:xfrm>
            <a:prstGeom prst="roundRect">
              <a:avLst>
                <a:gd name="adj" fmla="val 7824"/>
              </a:avLst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2" name="AutoShape 26">
              <a:extLst>
                <a:ext uri="{FF2B5EF4-FFF2-40B4-BE49-F238E27FC236}">
                  <a16:creationId xmlns:a16="http://schemas.microsoft.com/office/drawing/2014/main" id="{91E3EDA0-E99D-4B12-9083-A7C82EC38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387"/>
              <a:ext cx="2494" cy="1723"/>
            </a:xfrm>
            <a:prstGeom prst="roundRect">
              <a:avLst>
                <a:gd name="adj" fmla="val 782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3" name="AutoShape 27">
              <a:extLst>
                <a:ext uri="{FF2B5EF4-FFF2-40B4-BE49-F238E27FC236}">
                  <a16:creationId xmlns:a16="http://schemas.microsoft.com/office/drawing/2014/main" id="{C972A44C-9CCE-479F-BAC3-56C85FC8A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523"/>
              <a:ext cx="816" cy="27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4" name="AutoShape 28">
              <a:extLst>
                <a:ext uri="{FF2B5EF4-FFF2-40B4-BE49-F238E27FC236}">
                  <a16:creationId xmlns:a16="http://schemas.microsoft.com/office/drawing/2014/main" id="{60E05B46-03B3-4B60-889A-72FEBB575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2" y="2547"/>
              <a:ext cx="752" cy="17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5" name="AutoShape 29">
              <a:extLst>
                <a:ext uri="{FF2B5EF4-FFF2-40B4-BE49-F238E27FC236}">
                  <a16:creationId xmlns:a16="http://schemas.microsoft.com/office/drawing/2014/main" id="{E96A75DD-A6E9-4FB8-AD2F-0D614FDBB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2750"/>
              <a:ext cx="2359" cy="1406"/>
            </a:xfrm>
            <a:prstGeom prst="roundRect">
              <a:avLst>
                <a:gd name="adj" fmla="val 7824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6" name="AutoShape 30">
              <a:extLst>
                <a:ext uri="{FF2B5EF4-FFF2-40B4-BE49-F238E27FC236}">
                  <a16:creationId xmlns:a16="http://schemas.microsoft.com/office/drawing/2014/main" id="{37F53D86-3CC0-4E5D-877E-80C1BFE30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432"/>
              <a:ext cx="1406" cy="363"/>
            </a:xfrm>
            <a:prstGeom prst="roundRect">
              <a:avLst>
                <a:gd name="adj" fmla="val 1873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2E297D1A-F248-4E74-85F6-2183953F5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2478"/>
              <a:ext cx="590" cy="317"/>
            </a:xfrm>
            <a:custGeom>
              <a:avLst/>
              <a:gdLst>
                <a:gd name="T0" fmla="*/ 499 w 544"/>
                <a:gd name="T1" fmla="*/ 0 h 272"/>
                <a:gd name="T2" fmla="*/ 0 w 544"/>
                <a:gd name="T3" fmla="*/ 272 h 272"/>
                <a:gd name="T4" fmla="*/ 544 w 544"/>
                <a:gd name="T5" fmla="*/ 272 h 272"/>
                <a:gd name="T6" fmla="*/ 544 w 544"/>
                <a:gd name="T7" fmla="*/ 0 h 272"/>
                <a:gd name="T8" fmla="*/ 499 w 544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272">
                  <a:moveTo>
                    <a:pt x="499" y="0"/>
                  </a:moveTo>
                  <a:lnTo>
                    <a:pt x="0" y="272"/>
                  </a:lnTo>
                  <a:lnTo>
                    <a:pt x="544" y="272"/>
                  </a:lnTo>
                  <a:lnTo>
                    <a:pt x="544" y="0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AutoShape 32">
              <a:extLst>
                <a:ext uri="{FF2B5EF4-FFF2-40B4-BE49-F238E27FC236}">
                  <a16:creationId xmlns:a16="http://schemas.microsoft.com/office/drawing/2014/main" id="{5E33301F-7A5D-4EA8-A283-97813494B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886"/>
              <a:ext cx="317" cy="1224"/>
            </a:xfrm>
            <a:prstGeom prst="roundRect">
              <a:avLst>
                <a:gd name="adj" fmla="val 3091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9" name="AutoShape 33">
              <a:extLst>
                <a:ext uri="{FF2B5EF4-FFF2-40B4-BE49-F238E27FC236}">
                  <a16:creationId xmlns:a16="http://schemas.microsoft.com/office/drawing/2014/main" id="{4316190A-C281-49DE-948D-523E3F9B8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931"/>
              <a:ext cx="227" cy="1134"/>
            </a:xfrm>
            <a:prstGeom prst="roundRect">
              <a:avLst>
                <a:gd name="adj" fmla="val 3091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0" name="AutoShape 34">
              <a:extLst>
                <a:ext uri="{FF2B5EF4-FFF2-40B4-BE49-F238E27FC236}">
                  <a16:creationId xmlns:a16="http://schemas.microsoft.com/office/drawing/2014/main" id="{B295BB50-FA4B-4E15-8044-E81D42423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" y="2943"/>
              <a:ext cx="188" cy="1110"/>
            </a:xfrm>
            <a:prstGeom prst="roundRect">
              <a:avLst>
                <a:gd name="adj" fmla="val 30917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1" name="AutoShape 35">
              <a:extLst>
                <a:ext uri="{FF2B5EF4-FFF2-40B4-BE49-F238E27FC236}">
                  <a16:creationId xmlns:a16="http://schemas.microsoft.com/office/drawing/2014/main" id="{AEAA585C-8F6B-4BE8-BB9E-233F5A09B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341"/>
              <a:ext cx="409" cy="10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0000">
                    <a:gamma/>
                    <a:tint val="50980"/>
                    <a:invGamma/>
                  </a:srgbClr>
                </a:gs>
                <a:gs pos="50000">
                  <a:srgbClr val="000000"/>
                </a:gs>
                <a:gs pos="100000">
                  <a:srgbClr val="000000">
                    <a:gamma/>
                    <a:tint val="5098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2" name="AutoShape 36">
              <a:extLst>
                <a:ext uri="{FF2B5EF4-FFF2-40B4-BE49-F238E27FC236}">
                  <a16:creationId xmlns:a16="http://schemas.microsoft.com/office/drawing/2014/main" id="{6C9AEA43-D7BE-4566-A00F-1AC10B098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296"/>
              <a:ext cx="363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19216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3" name="AutoShape 37">
              <a:extLst>
                <a:ext uri="{FF2B5EF4-FFF2-40B4-BE49-F238E27FC236}">
                  <a16:creationId xmlns:a16="http://schemas.microsoft.com/office/drawing/2014/main" id="{7E080CE7-0CB9-42F2-8AC8-B29462C40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432"/>
              <a:ext cx="45" cy="163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4" name="Oval 38">
              <a:extLst>
                <a:ext uri="{FF2B5EF4-FFF2-40B4-BE49-F238E27FC236}">
                  <a16:creationId xmlns:a16="http://schemas.microsoft.com/office/drawing/2014/main" id="{81BF4BC2-7E2C-41F0-B822-D337124A7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568"/>
              <a:ext cx="1497" cy="1497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5" name="Oval 39">
              <a:extLst>
                <a:ext uri="{FF2B5EF4-FFF2-40B4-BE49-F238E27FC236}">
                  <a16:creationId xmlns:a16="http://schemas.microsoft.com/office/drawing/2014/main" id="{3E55107C-8B35-44BC-BA9C-F9CA60AD3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614"/>
              <a:ext cx="182" cy="182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6" name="Oval 40">
              <a:extLst>
                <a:ext uri="{FF2B5EF4-FFF2-40B4-BE49-F238E27FC236}">
                  <a16:creationId xmlns:a16="http://schemas.microsoft.com/office/drawing/2014/main" id="{A3A47E0D-A0CD-4A80-98AC-06CDD372DC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0" y="2656"/>
              <a:ext cx="1322" cy="1322"/>
            </a:xfrm>
            <a:prstGeom prst="ellipse">
              <a:avLst/>
            </a:prstGeom>
            <a:gradFill rotWithShape="1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7" name="Oval 41">
              <a:extLst>
                <a:ext uri="{FF2B5EF4-FFF2-40B4-BE49-F238E27FC236}">
                  <a16:creationId xmlns:a16="http://schemas.microsoft.com/office/drawing/2014/main" id="{532044E6-A8C3-4217-A81D-F21E8D0EE8B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46" y="2792"/>
              <a:ext cx="1047" cy="104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8" name="Oval 42">
              <a:extLst>
                <a:ext uri="{FF2B5EF4-FFF2-40B4-BE49-F238E27FC236}">
                  <a16:creationId xmlns:a16="http://schemas.microsoft.com/office/drawing/2014/main" id="{D029077B-FFCB-4A30-B8A6-03E94CB30E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95" y="2840"/>
              <a:ext cx="957" cy="957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4000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9" name="Oval 43">
              <a:extLst>
                <a:ext uri="{FF2B5EF4-FFF2-40B4-BE49-F238E27FC236}">
                  <a16:creationId xmlns:a16="http://schemas.microsoft.com/office/drawing/2014/main" id="{8D619C3C-2126-4F26-B15D-9316591DE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886"/>
              <a:ext cx="861" cy="861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0" name="Oval 44">
              <a:extLst>
                <a:ext uri="{FF2B5EF4-FFF2-40B4-BE49-F238E27FC236}">
                  <a16:creationId xmlns:a16="http://schemas.microsoft.com/office/drawing/2014/main" id="{C87BCE95-B6DA-4F59-8B40-DCD620DC0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931"/>
              <a:ext cx="771" cy="77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501" name="Group 45">
              <a:extLst>
                <a:ext uri="{FF2B5EF4-FFF2-40B4-BE49-F238E27FC236}">
                  <a16:creationId xmlns:a16="http://schemas.microsoft.com/office/drawing/2014/main" id="{9E05B40F-F087-4623-972F-DC5AA7660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3113"/>
              <a:ext cx="499" cy="387"/>
              <a:chOff x="4231" y="2217"/>
              <a:chExt cx="174" cy="135"/>
            </a:xfrm>
          </p:grpSpPr>
          <p:sp>
            <p:nvSpPr>
              <p:cNvPr id="19502" name="AutoShape 46">
                <a:extLst>
                  <a:ext uri="{FF2B5EF4-FFF2-40B4-BE49-F238E27FC236}">
                    <a16:creationId xmlns:a16="http://schemas.microsoft.com/office/drawing/2014/main" id="{D35ED04A-B76B-4458-8064-0319E4FFD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1" y="2217"/>
                <a:ext cx="174" cy="1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3490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3" name="AutoShape 47">
                <a:extLst>
                  <a:ext uri="{FF2B5EF4-FFF2-40B4-BE49-F238E27FC236}">
                    <a16:creationId xmlns:a16="http://schemas.microsoft.com/office/drawing/2014/main" id="{0ED87674-650D-46AC-B7DA-4EE628A71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0" y="2237"/>
                <a:ext cx="136" cy="105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4" name="Oval 48">
                <a:extLst>
                  <a:ext uri="{FF2B5EF4-FFF2-40B4-BE49-F238E27FC236}">
                    <a16:creationId xmlns:a16="http://schemas.microsoft.com/office/drawing/2014/main" id="{4E7BB375-5E90-4460-899B-60B890DC7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0" y="2217"/>
                <a:ext cx="136" cy="135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5" name="Oval 49">
                <a:extLst>
                  <a:ext uri="{FF2B5EF4-FFF2-40B4-BE49-F238E27FC236}">
                    <a16:creationId xmlns:a16="http://schemas.microsoft.com/office/drawing/2014/main" id="{E7AE6827-F542-41EE-9082-C9F39EFFD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" y="2237"/>
                <a:ext cx="96" cy="96"/>
              </a:xfrm>
              <a:prstGeom prst="ellipse">
                <a:avLst/>
              </a:prstGeom>
              <a:solidFill>
                <a:srgbClr val="99CCFF">
                  <a:alpha val="60001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06" name="Oval 50">
                <a:extLst>
                  <a:ext uri="{FF2B5EF4-FFF2-40B4-BE49-F238E27FC236}">
                    <a16:creationId xmlns:a16="http://schemas.microsoft.com/office/drawing/2014/main" id="{311AEDBB-AD36-42F7-BDB6-85336F35E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1" y="2228"/>
                <a:ext cx="39" cy="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07" name="AutoShape 51">
              <a:extLst>
                <a:ext uri="{FF2B5EF4-FFF2-40B4-BE49-F238E27FC236}">
                  <a16:creationId xmlns:a16="http://schemas.microsoft.com/office/drawing/2014/main" id="{285A8A7E-58E9-4959-86DD-8EE694824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976"/>
              <a:ext cx="681" cy="681"/>
            </a:xfrm>
            <a:custGeom>
              <a:avLst/>
              <a:gdLst>
                <a:gd name="G0" fmla="+- 1935 0 0"/>
                <a:gd name="G1" fmla="+- 21600 0 1935"/>
                <a:gd name="G2" fmla="+- 21600 0 193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35" y="10800"/>
                  </a:moveTo>
                  <a:cubicBezTo>
                    <a:pt x="1935" y="15696"/>
                    <a:pt x="5904" y="19665"/>
                    <a:pt x="10800" y="19665"/>
                  </a:cubicBezTo>
                  <a:cubicBezTo>
                    <a:pt x="15696" y="19665"/>
                    <a:pt x="19665" y="15696"/>
                    <a:pt x="19665" y="10800"/>
                  </a:cubicBezTo>
                  <a:cubicBezTo>
                    <a:pt x="19665" y="5904"/>
                    <a:pt x="15696" y="1935"/>
                    <a:pt x="10800" y="1935"/>
                  </a:cubicBezTo>
                  <a:cubicBezTo>
                    <a:pt x="5904" y="1935"/>
                    <a:pt x="1935" y="5904"/>
                    <a:pt x="1935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37" name="Group 81">
            <a:extLst>
              <a:ext uri="{FF2B5EF4-FFF2-40B4-BE49-F238E27FC236}">
                <a16:creationId xmlns:a16="http://schemas.microsoft.com/office/drawing/2014/main" id="{FCA61DB2-3B0D-402B-89CF-5AB8D8D356F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196975"/>
            <a:ext cx="1439863" cy="865188"/>
            <a:chOff x="535" y="91"/>
            <a:chExt cx="3166" cy="1903"/>
          </a:xfrm>
        </p:grpSpPr>
        <p:sp>
          <p:nvSpPr>
            <p:cNvPr id="19508" name="Rectangle 52">
              <a:extLst>
                <a:ext uri="{FF2B5EF4-FFF2-40B4-BE49-F238E27FC236}">
                  <a16:creationId xmlns:a16="http://schemas.microsoft.com/office/drawing/2014/main" id="{5EEC3C5F-D643-4AF1-8F21-5BA67D5BF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" y="91"/>
              <a:ext cx="318" cy="46"/>
            </a:xfrm>
            <a:prstGeom prst="rect">
              <a:avLst/>
            </a:prstGeom>
            <a:gradFill rotWithShape="1">
              <a:gsLst>
                <a:gs pos="0">
                  <a:srgbClr val="F8F8F8">
                    <a:gamma/>
                    <a:shade val="69804"/>
                    <a:invGamma/>
                  </a:srgbClr>
                </a:gs>
                <a:gs pos="50000">
                  <a:srgbClr val="F8F8F8"/>
                </a:gs>
                <a:gs pos="100000">
                  <a:srgbClr val="F8F8F8">
                    <a:gamma/>
                    <a:shade val="69804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9" name="AutoShape 53">
              <a:extLst>
                <a:ext uri="{FF2B5EF4-FFF2-40B4-BE49-F238E27FC236}">
                  <a16:creationId xmlns:a16="http://schemas.microsoft.com/office/drawing/2014/main" id="{4FCCDE31-7B19-48C1-A76A-35AA22C79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" y="164"/>
              <a:ext cx="3085" cy="183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0DEDC">
                    <a:gamma/>
                    <a:shade val="85882"/>
                    <a:invGamma/>
                  </a:srgbClr>
                </a:gs>
                <a:gs pos="50000">
                  <a:srgbClr val="F0DEDC"/>
                </a:gs>
                <a:gs pos="100000">
                  <a:srgbClr val="F0DEDC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0" name="AutoShape 54">
              <a:extLst>
                <a:ext uri="{FF2B5EF4-FFF2-40B4-BE49-F238E27FC236}">
                  <a16:creationId xmlns:a16="http://schemas.microsoft.com/office/drawing/2014/main" id="{EDF75C91-4B46-4A9D-9076-31E2283CE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46"/>
              <a:ext cx="2676" cy="1542"/>
            </a:xfrm>
            <a:prstGeom prst="roundRect">
              <a:avLst>
                <a:gd name="adj" fmla="val 6616"/>
              </a:avLst>
            </a:prstGeom>
            <a:gradFill rotWithShape="1">
              <a:gsLst>
                <a:gs pos="0">
                  <a:srgbClr val="F0DEDC"/>
                </a:gs>
                <a:gs pos="100000">
                  <a:srgbClr val="F0DEDC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1" name="AutoShape 55">
              <a:extLst>
                <a:ext uri="{FF2B5EF4-FFF2-40B4-BE49-F238E27FC236}">
                  <a16:creationId xmlns:a16="http://schemas.microsoft.com/office/drawing/2014/main" id="{D5C37949-4DA8-4C51-BF17-C88BF6A597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626" y="844"/>
              <a:ext cx="318" cy="499"/>
            </a:xfrm>
            <a:custGeom>
              <a:avLst/>
              <a:gdLst>
                <a:gd name="G0" fmla="+- 9002 0 0"/>
                <a:gd name="G1" fmla="+- -10085733 0 0"/>
                <a:gd name="G2" fmla="+- 0 0 -10085733"/>
                <a:gd name="T0" fmla="*/ 0 256 1"/>
                <a:gd name="T1" fmla="*/ 180 256 1"/>
                <a:gd name="G3" fmla="+- -10085733 T0 T1"/>
                <a:gd name="T2" fmla="*/ 0 256 1"/>
                <a:gd name="T3" fmla="*/ 90 256 1"/>
                <a:gd name="G4" fmla="+- -10085733 T2 T3"/>
                <a:gd name="G5" fmla="*/ G4 2 1"/>
                <a:gd name="T4" fmla="*/ 90 256 1"/>
                <a:gd name="T5" fmla="*/ 0 256 1"/>
                <a:gd name="G6" fmla="+- -10085733 T4 T5"/>
                <a:gd name="G7" fmla="*/ G6 2 1"/>
                <a:gd name="G8" fmla="abs -10085733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002"/>
                <a:gd name="G18" fmla="*/ 9002 1 2"/>
                <a:gd name="G19" fmla="+- G18 5400 0"/>
                <a:gd name="G20" fmla="cos G19 -10085733"/>
                <a:gd name="G21" fmla="sin G19 -10085733"/>
                <a:gd name="G22" fmla="+- G20 10800 0"/>
                <a:gd name="G23" fmla="+- G21 10800 0"/>
                <a:gd name="G24" fmla="+- 10800 0 G20"/>
                <a:gd name="G25" fmla="+- 9002 10800 0"/>
                <a:gd name="G26" fmla="?: G9 G17 G25"/>
                <a:gd name="G27" fmla="?: G9 0 21600"/>
                <a:gd name="G28" fmla="cos 10800 -10085733"/>
                <a:gd name="G29" fmla="sin 10800 -10085733"/>
                <a:gd name="G30" fmla="sin 9002 -10085733"/>
                <a:gd name="G31" fmla="+- G28 10800 0"/>
                <a:gd name="G32" fmla="+- G29 10800 0"/>
                <a:gd name="G33" fmla="+- G30 10800 0"/>
                <a:gd name="G34" fmla="?: G4 0 G31"/>
                <a:gd name="G35" fmla="?: -10085733 G34 0"/>
                <a:gd name="G36" fmla="?: G6 G35 G31"/>
                <a:gd name="G37" fmla="+- 21600 0 G36"/>
                <a:gd name="G38" fmla="?: G4 0 G33"/>
                <a:gd name="G39" fmla="?: -10085733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908 w 21600"/>
                <a:gd name="T15" fmla="*/ 6443 h 21600"/>
                <a:gd name="T16" fmla="*/ 10800 w 21600"/>
                <a:gd name="T17" fmla="*/ 1798 h 21600"/>
                <a:gd name="T18" fmla="*/ 19692 w 21600"/>
                <a:gd name="T19" fmla="*/ 644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716" y="6839"/>
                  </a:moveTo>
                  <a:cubicBezTo>
                    <a:pt x="4227" y="3753"/>
                    <a:pt x="7364" y="1798"/>
                    <a:pt x="10800" y="1798"/>
                  </a:cubicBezTo>
                  <a:cubicBezTo>
                    <a:pt x="14235" y="1798"/>
                    <a:pt x="17372" y="3753"/>
                    <a:pt x="18883" y="6839"/>
                  </a:cubicBezTo>
                  <a:lnTo>
                    <a:pt x="20498" y="6047"/>
                  </a:lnTo>
                  <a:cubicBezTo>
                    <a:pt x="18684" y="2346"/>
                    <a:pt x="14922" y="0"/>
                    <a:pt x="10799" y="0"/>
                  </a:cubicBezTo>
                  <a:cubicBezTo>
                    <a:pt x="6677" y="0"/>
                    <a:pt x="2915" y="2346"/>
                    <a:pt x="1101" y="6047"/>
                  </a:cubicBezTo>
                  <a:close/>
                </a:path>
              </a:pathLst>
            </a:custGeom>
            <a:gradFill rotWithShape="1">
              <a:gsLst>
                <a:gs pos="0">
                  <a:srgbClr val="F0DEDC">
                    <a:gamma/>
                    <a:shade val="85882"/>
                    <a:invGamma/>
                  </a:srgbClr>
                </a:gs>
                <a:gs pos="50000">
                  <a:srgbClr val="F0DEDC"/>
                </a:gs>
                <a:gs pos="100000">
                  <a:srgbClr val="F0DEDC">
                    <a:gamma/>
                    <a:shade val="8588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2" name="AutoShape 56">
              <a:extLst>
                <a:ext uri="{FF2B5EF4-FFF2-40B4-BE49-F238E27FC236}">
                  <a16:creationId xmlns:a16="http://schemas.microsoft.com/office/drawing/2014/main" id="{2C3CD5B3-0E8D-4FE1-AAB3-E6A088CB4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346"/>
              <a:ext cx="181" cy="14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3" name="AutoShape 57">
              <a:extLst>
                <a:ext uri="{FF2B5EF4-FFF2-40B4-BE49-F238E27FC236}">
                  <a16:creationId xmlns:a16="http://schemas.microsoft.com/office/drawing/2014/main" id="{355E28F9-2FB0-4C0E-809D-4A71136A5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346"/>
              <a:ext cx="181" cy="14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4" name="AutoShape 58">
              <a:extLst>
                <a:ext uri="{FF2B5EF4-FFF2-40B4-BE49-F238E27FC236}">
                  <a16:creationId xmlns:a16="http://schemas.microsoft.com/office/drawing/2014/main" id="{849B99EF-33B5-4914-B809-9A32E2C600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7" y="527"/>
              <a:ext cx="181" cy="27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5" name="AutoShape 59">
              <a:extLst>
                <a:ext uri="{FF2B5EF4-FFF2-40B4-BE49-F238E27FC236}">
                  <a16:creationId xmlns:a16="http://schemas.microsoft.com/office/drawing/2014/main" id="{6444CE50-258D-48F8-95D4-62699D6BA2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7" y="-1106"/>
              <a:ext cx="181" cy="27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6" name="Oval 60">
              <a:extLst>
                <a:ext uri="{FF2B5EF4-FFF2-40B4-BE49-F238E27FC236}">
                  <a16:creationId xmlns:a16="http://schemas.microsoft.com/office/drawing/2014/main" id="{D1DEF483-9135-4140-93B9-23D7DB546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4" y="225"/>
              <a:ext cx="1769" cy="1769"/>
            </a:xfrm>
            <a:prstGeom prst="ellipse">
              <a:avLst/>
            </a:prstGeom>
            <a:gradFill rotWithShape="1">
              <a:gsLst>
                <a:gs pos="0">
                  <a:srgbClr val="F0DEDC">
                    <a:gamma/>
                    <a:shade val="69804"/>
                    <a:invGamma/>
                  </a:srgbClr>
                </a:gs>
                <a:gs pos="100000">
                  <a:srgbClr val="F0DED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7" name="Oval 61">
              <a:extLst>
                <a:ext uri="{FF2B5EF4-FFF2-40B4-BE49-F238E27FC236}">
                  <a16:creationId xmlns:a16="http://schemas.microsoft.com/office/drawing/2014/main" id="{D88FCC83-2704-46DA-9911-915831260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" y="361"/>
              <a:ext cx="1496" cy="149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8" name="Oval 62">
              <a:extLst>
                <a:ext uri="{FF2B5EF4-FFF2-40B4-BE49-F238E27FC236}">
                  <a16:creationId xmlns:a16="http://schemas.microsoft.com/office/drawing/2014/main" id="{52850B45-B6DC-4EE3-82F9-F4D13603C4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86" y="497"/>
              <a:ext cx="1224" cy="122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9" name="Oval 63">
              <a:extLst>
                <a:ext uri="{FF2B5EF4-FFF2-40B4-BE49-F238E27FC236}">
                  <a16:creationId xmlns:a16="http://schemas.microsoft.com/office/drawing/2014/main" id="{D0A2190A-F21A-450E-BAAC-9568499C5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6" y="587"/>
              <a:ext cx="1044" cy="104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0" name="Oval 64">
              <a:extLst>
                <a:ext uri="{FF2B5EF4-FFF2-40B4-BE49-F238E27FC236}">
                  <a16:creationId xmlns:a16="http://schemas.microsoft.com/office/drawing/2014/main" id="{34208D1D-940C-4D32-9737-C91A2F8C5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2" y="633"/>
              <a:ext cx="952" cy="95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5490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1" name="Oval 65">
              <a:extLst>
                <a:ext uri="{FF2B5EF4-FFF2-40B4-BE49-F238E27FC236}">
                  <a16:creationId xmlns:a16="http://schemas.microsoft.com/office/drawing/2014/main" id="{DA5CCA54-B41A-4FC6-B7FC-F3C094B63C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13" y="724"/>
              <a:ext cx="771" cy="77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2" name="AutoShape 66">
              <a:extLst>
                <a:ext uri="{FF2B5EF4-FFF2-40B4-BE49-F238E27FC236}">
                  <a16:creationId xmlns:a16="http://schemas.microsoft.com/office/drawing/2014/main" id="{BF197681-F1CB-4BB3-94E7-5EB1B9C06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3" y="860"/>
              <a:ext cx="590" cy="49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294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3" name="Oval 67">
              <a:extLst>
                <a:ext uri="{FF2B5EF4-FFF2-40B4-BE49-F238E27FC236}">
                  <a16:creationId xmlns:a16="http://schemas.microsoft.com/office/drawing/2014/main" id="{8CCD5E6C-67E6-43C5-9B9F-A98ED54EA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905"/>
              <a:ext cx="408" cy="40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4" name="AutoShape 68">
              <a:extLst>
                <a:ext uri="{FF2B5EF4-FFF2-40B4-BE49-F238E27FC236}">
                  <a16:creationId xmlns:a16="http://schemas.microsoft.com/office/drawing/2014/main" id="{3A1C9C81-CC5A-437C-A39E-DF316919586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115" y="119"/>
              <a:ext cx="453" cy="62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5" name="Rectangle 69">
              <a:extLst>
                <a:ext uri="{FF2B5EF4-FFF2-40B4-BE49-F238E27FC236}">
                  <a16:creationId xmlns:a16="http://schemas.microsoft.com/office/drawing/2014/main" id="{2C33ECDF-E5B1-436E-8E9B-8A41F04FE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1616"/>
              <a:ext cx="317" cy="136"/>
            </a:xfrm>
            <a:prstGeom prst="rect">
              <a:avLst/>
            </a:prstGeom>
            <a:gradFill rotWithShape="0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6" name="AutoShape 70">
              <a:extLst>
                <a:ext uri="{FF2B5EF4-FFF2-40B4-BE49-F238E27FC236}">
                  <a16:creationId xmlns:a16="http://schemas.microsoft.com/office/drawing/2014/main" id="{0265E6C4-8AEC-419E-9C47-3793F5B44FE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65" y="255"/>
              <a:ext cx="453" cy="136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7" name="AutoShape 71">
              <a:extLst>
                <a:ext uri="{FF2B5EF4-FFF2-40B4-BE49-F238E27FC236}">
                  <a16:creationId xmlns:a16="http://schemas.microsoft.com/office/drawing/2014/main" id="{2F18F616-5DB0-4EA0-9687-B8C7F1CBF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9" y="346"/>
              <a:ext cx="136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gamma/>
                    <a:tint val="7372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8" name="Oval 72">
              <a:extLst>
                <a:ext uri="{FF2B5EF4-FFF2-40B4-BE49-F238E27FC236}">
                  <a16:creationId xmlns:a16="http://schemas.microsoft.com/office/drawing/2014/main" id="{3E852430-F224-4F60-92D5-E4411F1FB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6" y="1752"/>
              <a:ext cx="45" cy="45"/>
            </a:xfrm>
            <a:prstGeom prst="ellipse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9" name="Oval 73">
              <a:extLst>
                <a:ext uri="{FF2B5EF4-FFF2-40B4-BE49-F238E27FC236}">
                  <a16:creationId xmlns:a16="http://schemas.microsoft.com/office/drawing/2014/main" id="{4FDCCFE5-A1EA-48F8-AD7A-63A968CA1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0" y="1842"/>
              <a:ext cx="45" cy="45"/>
            </a:xfrm>
            <a:prstGeom prst="ellipse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0" name="Freeform 74">
              <a:extLst>
                <a:ext uri="{FF2B5EF4-FFF2-40B4-BE49-F238E27FC236}">
                  <a16:creationId xmlns:a16="http://schemas.microsoft.com/office/drawing/2014/main" id="{88BFC26B-B1C2-4554-A418-8C6867F7E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1706"/>
              <a:ext cx="1180" cy="273"/>
            </a:xfrm>
            <a:custGeom>
              <a:avLst/>
              <a:gdLst>
                <a:gd name="T0" fmla="*/ 0 w 1180"/>
                <a:gd name="T1" fmla="*/ 0 h 273"/>
                <a:gd name="T2" fmla="*/ 318 w 1180"/>
                <a:gd name="T3" fmla="*/ 0 h 273"/>
                <a:gd name="T4" fmla="*/ 408 w 1180"/>
                <a:gd name="T5" fmla="*/ 136 h 273"/>
                <a:gd name="T6" fmla="*/ 590 w 1180"/>
                <a:gd name="T7" fmla="*/ 182 h 273"/>
                <a:gd name="T8" fmla="*/ 1180 w 1180"/>
                <a:gd name="T9" fmla="*/ 182 h 273"/>
                <a:gd name="T10" fmla="*/ 1180 w 1180"/>
                <a:gd name="T11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0" h="273">
                  <a:moveTo>
                    <a:pt x="0" y="0"/>
                  </a:moveTo>
                  <a:lnTo>
                    <a:pt x="318" y="0"/>
                  </a:lnTo>
                  <a:lnTo>
                    <a:pt x="408" y="136"/>
                  </a:lnTo>
                  <a:lnTo>
                    <a:pt x="590" y="182"/>
                  </a:lnTo>
                  <a:lnTo>
                    <a:pt x="1180" y="182"/>
                  </a:lnTo>
                  <a:lnTo>
                    <a:pt x="1180" y="273"/>
                  </a:lnTo>
                </a:path>
              </a:pathLst>
            </a:custGeom>
            <a:noFill/>
            <a:ln w="317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31" name="Rectangle 75">
              <a:extLst>
                <a:ext uri="{FF2B5EF4-FFF2-40B4-BE49-F238E27FC236}">
                  <a16:creationId xmlns:a16="http://schemas.microsoft.com/office/drawing/2014/main" id="{CE3EECA3-4554-42F8-9F78-8BC10D1C8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1026"/>
              <a:ext cx="635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2" name="AutoShape 76">
              <a:extLst>
                <a:ext uri="{FF2B5EF4-FFF2-40B4-BE49-F238E27FC236}">
                  <a16:creationId xmlns:a16="http://schemas.microsoft.com/office/drawing/2014/main" id="{330B217C-FA4E-4D90-BD1C-C2B327D3C52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80" y="270"/>
              <a:ext cx="424" cy="107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3" name="Oval 77">
              <a:extLst>
                <a:ext uri="{FF2B5EF4-FFF2-40B4-BE49-F238E27FC236}">
                  <a16:creationId xmlns:a16="http://schemas.microsoft.com/office/drawing/2014/main" id="{D79507C2-DF0B-4D44-9943-C2458EA89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1026"/>
              <a:ext cx="191" cy="19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47451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4" name="Oval 78">
              <a:extLst>
                <a:ext uri="{FF2B5EF4-FFF2-40B4-BE49-F238E27FC236}">
                  <a16:creationId xmlns:a16="http://schemas.microsoft.com/office/drawing/2014/main" id="{734ADCA3-0D85-4F3F-A581-5AF6315D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935"/>
              <a:ext cx="191" cy="191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tint val="4745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5" name="Oval 79">
              <a:extLst>
                <a:ext uri="{FF2B5EF4-FFF2-40B4-BE49-F238E27FC236}">
                  <a16:creationId xmlns:a16="http://schemas.microsoft.com/office/drawing/2014/main" id="{E4087425-F36E-41E4-8EF3-EE4CA93B7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071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6" name="AutoShape 80" descr="縦線">
              <a:extLst>
                <a:ext uri="{FF2B5EF4-FFF2-40B4-BE49-F238E27FC236}">
                  <a16:creationId xmlns:a16="http://schemas.microsoft.com/office/drawing/2014/main" id="{ACC37AE0-A5B6-47C5-B727-13BE48BC3A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079" y="269"/>
              <a:ext cx="424" cy="107"/>
            </a:xfrm>
            <a:custGeom>
              <a:avLst/>
              <a:gdLst>
                <a:gd name="G0" fmla="+- 1733 0 0"/>
                <a:gd name="G1" fmla="+- 21600 0 1733"/>
                <a:gd name="G2" fmla="*/ 1733 1 2"/>
                <a:gd name="G3" fmla="+- 21600 0 G2"/>
                <a:gd name="G4" fmla="+/ 1733 21600 2"/>
                <a:gd name="G5" fmla="+/ G1 0 2"/>
                <a:gd name="G6" fmla="*/ 21600 21600 1733"/>
                <a:gd name="G7" fmla="*/ G6 1 2"/>
                <a:gd name="G8" fmla="+- 21600 0 G7"/>
                <a:gd name="G9" fmla="*/ 21600 1 2"/>
                <a:gd name="G10" fmla="+- 1733 0 G9"/>
                <a:gd name="G11" fmla="?: G10 G8 0"/>
                <a:gd name="G12" fmla="?: G10 G7 21600"/>
                <a:gd name="T0" fmla="*/ 20733 w 21600"/>
                <a:gd name="T1" fmla="*/ 10800 h 21600"/>
                <a:gd name="T2" fmla="*/ 10800 w 21600"/>
                <a:gd name="T3" fmla="*/ 21600 h 21600"/>
                <a:gd name="T4" fmla="*/ 867 w 21600"/>
                <a:gd name="T5" fmla="*/ 10800 h 21600"/>
                <a:gd name="T6" fmla="*/ 10800 w 21600"/>
                <a:gd name="T7" fmla="*/ 0 h 21600"/>
                <a:gd name="T8" fmla="*/ 2667 w 21600"/>
                <a:gd name="T9" fmla="*/ 2667 h 21600"/>
                <a:gd name="T10" fmla="*/ 18933 w 21600"/>
                <a:gd name="T11" fmla="*/ 189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733" y="21600"/>
                  </a:lnTo>
                  <a:lnTo>
                    <a:pt x="19867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rgbClr val="C0C0C0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38" name="Group 82">
            <a:extLst>
              <a:ext uri="{FF2B5EF4-FFF2-40B4-BE49-F238E27FC236}">
                <a16:creationId xmlns:a16="http://schemas.microsoft.com/office/drawing/2014/main" id="{4E92AA6B-6E76-497F-97ED-39FF7496B4EA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1125538"/>
            <a:ext cx="1439862" cy="906462"/>
            <a:chOff x="580" y="2130"/>
            <a:chExt cx="3220" cy="2026"/>
          </a:xfrm>
        </p:grpSpPr>
        <p:sp>
          <p:nvSpPr>
            <p:cNvPr id="19539" name="AutoShape 83">
              <a:extLst>
                <a:ext uri="{FF2B5EF4-FFF2-40B4-BE49-F238E27FC236}">
                  <a16:creationId xmlns:a16="http://schemas.microsoft.com/office/drawing/2014/main" id="{88FB2128-8D36-4AA4-9436-F75CF286A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296"/>
              <a:ext cx="3084" cy="1860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B2B2B2">
                    <a:gamma/>
                    <a:tint val="60392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540" name="Group 84">
              <a:extLst>
                <a:ext uri="{FF2B5EF4-FFF2-40B4-BE49-F238E27FC236}">
                  <a16:creationId xmlns:a16="http://schemas.microsoft.com/office/drawing/2014/main" id="{DDA28B75-B421-4283-A969-ABAEFE56E5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2659"/>
              <a:ext cx="635" cy="1225"/>
              <a:chOff x="580" y="2659"/>
              <a:chExt cx="635" cy="1225"/>
            </a:xfrm>
          </p:grpSpPr>
          <p:sp>
            <p:nvSpPr>
              <p:cNvPr id="19541" name="Oval 85">
                <a:extLst>
                  <a:ext uri="{FF2B5EF4-FFF2-40B4-BE49-F238E27FC236}">
                    <a16:creationId xmlns:a16="http://schemas.microsoft.com/office/drawing/2014/main" id="{86326503-2F28-4B60-9B0D-938D8D116C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659"/>
                <a:ext cx="635" cy="122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2" name="Oval 86">
                <a:extLst>
                  <a:ext uri="{FF2B5EF4-FFF2-40B4-BE49-F238E27FC236}">
                    <a16:creationId xmlns:a16="http://schemas.microsoft.com/office/drawing/2014/main" id="{03F5ABF6-EC03-4EB8-A862-C4210FD60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067"/>
                <a:ext cx="136" cy="408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>
                      <a:alpha val="8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43" name="Oval 87">
                <a:extLst>
                  <a:ext uri="{FF2B5EF4-FFF2-40B4-BE49-F238E27FC236}">
                    <a16:creationId xmlns:a16="http://schemas.microsoft.com/office/drawing/2014/main" id="{2D6495F2-E31A-41CD-BDD3-600B1511C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3158"/>
                <a:ext cx="91" cy="22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44" name="AutoShape 88">
              <a:extLst>
                <a:ext uri="{FF2B5EF4-FFF2-40B4-BE49-F238E27FC236}">
                  <a16:creationId xmlns:a16="http://schemas.microsoft.com/office/drawing/2014/main" id="{24C4A50D-758B-4957-8979-D068213A9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341"/>
              <a:ext cx="3084" cy="1815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CC0066"/>
                </a:gs>
                <a:gs pos="100000">
                  <a:srgbClr val="CC00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5" name="AutoShape 89">
              <a:extLst>
                <a:ext uri="{FF2B5EF4-FFF2-40B4-BE49-F238E27FC236}">
                  <a16:creationId xmlns:a16="http://schemas.microsoft.com/office/drawing/2014/main" id="{5359C9B8-13D6-4933-B041-8E3B04DE9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387"/>
              <a:ext cx="2812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6" name="AutoShape 90">
              <a:extLst>
                <a:ext uri="{FF2B5EF4-FFF2-40B4-BE49-F238E27FC236}">
                  <a16:creationId xmlns:a16="http://schemas.microsoft.com/office/drawing/2014/main" id="{CB15DAC0-FB3F-499C-B757-B3E3797529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88" y="2130"/>
              <a:ext cx="998" cy="393"/>
            </a:xfrm>
            <a:custGeom>
              <a:avLst/>
              <a:gdLst>
                <a:gd name="G0" fmla="+- 1303 0 0"/>
                <a:gd name="G1" fmla="+- -11753256 0 0"/>
                <a:gd name="G2" fmla="+- 0 0 -11753256"/>
                <a:gd name="T0" fmla="*/ 0 256 1"/>
                <a:gd name="T1" fmla="*/ 180 256 1"/>
                <a:gd name="G3" fmla="+- -11753256 T0 T1"/>
                <a:gd name="T2" fmla="*/ 0 256 1"/>
                <a:gd name="T3" fmla="*/ 90 256 1"/>
                <a:gd name="G4" fmla="+- -11753256 T2 T3"/>
                <a:gd name="G5" fmla="*/ G4 2 1"/>
                <a:gd name="T4" fmla="*/ 90 256 1"/>
                <a:gd name="T5" fmla="*/ 0 256 1"/>
                <a:gd name="G6" fmla="+- -11753256 T4 T5"/>
                <a:gd name="G7" fmla="*/ G6 2 1"/>
                <a:gd name="G8" fmla="abs -11753256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303"/>
                <a:gd name="G18" fmla="*/ 1303 1 2"/>
                <a:gd name="G19" fmla="+- G18 5400 0"/>
                <a:gd name="G20" fmla="cos G19 -11753256"/>
                <a:gd name="G21" fmla="sin G19 -11753256"/>
                <a:gd name="G22" fmla="+- G20 10800 0"/>
                <a:gd name="G23" fmla="+- G21 10800 0"/>
                <a:gd name="G24" fmla="+- 10800 0 G20"/>
                <a:gd name="G25" fmla="+- 1303 10800 0"/>
                <a:gd name="G26" fmla="?: G9 G17 G25"/>
                <a:gd name="G27" fmla="?: G9 0 21600"/>
                <a:gd name="G28" fmla="cos 10800 -11753256"/>
                <a:gd name="G29" fmla="sin 10800 -11753256"/>
                <a:gd name="G30" fmla="sin 1303 -11753256"/>
                <a:gd name="G31" fmla="+- G28 10800 0"/>
                <a:gd name="G32" fmla="+- G29 10800 0"/>
                <a:gd name="G33" fmla="+- G30 10800 0"/>
                <a:gd name="G34" fmla="?: G4 0 G31"/>
                <a:gd name="G35" fmla="?: -11753256 G34 0"/>
                <a:gd name="G36" fmla="?: G6 G35 G31"/>
                <a:gd name="G37" fmla="+- 21600 0 G36"/>
                <a:gd name="G38" fmla="?: G4 0 G33"/>
                <a:gd name="G39" fmla="?: -11753256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748 w 21600"/>
                <a:gd name="T15" fmla="*/ 10730 h 21600"/>
                <a:gd name="T16" fmla="*/ 10800 w 21600"/>
                <a:gd name="T17" fmla="*/ 9497 h 21600"/>
                <a:gd name="T18" fmla="*/ 16852 w 21600"/>
                <a:gd name="T19" fmla="*/ 1073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497" y="10785"/>
                  </a:moveTo>
                  <a:cubicBezTo>
                    <a:pt x="9505" y="10071"/>
                    <a:pt x="10086" y="9497"/>
                    <a:pt x="10800" y="9497"/>
                  </a:cubicBezTo>
                  <a:cubicBezTo>
                    <a:pt x="11513" y="9497"/>
                    <a:pt x="12094" y="10071"/>
                    <a:pt x="12102" y="10785"/>
                  </a:cubicBezTo>
                  <a:lnTo>
                    <a:pt x="21599" y="10675"/>
                  </a:lnTo>
                  <a:cubicBezTo>
                    <a:pt x="21531" y="4759"/>
                    <a:pt x="16716" y="0"/>
                    <a:pt x="10799" y="0"/>
                  </a:cubicBezTo>
                  <a:cubicBezTo>
                    <a:pt x="4883" y="0"/>
                    <a:pt x="68" y="4759"/>
                    <a:pt x="0" y="10675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7" name="Rectangle 91">
              <a:extLst>
                <a:ext uri="{FF2B5EF4-FFF2-40B4-BE49-F238E27FC236}">
                  <a16:creationId xmlns:a16="http://schemas.microsoft.com/office/drawing/2014/main" id="{27FEC25E-3EF0-49F3-B1A1-E9B39238F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614"/>
              <a:ext cx="590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8" name="Rectangle 92">
              <a:extLst>
                <a:ext uri="{FF2B5EF4-FFF2-40B4-BE49-F238E27FC236}">
                  <a16:creationId xmlns:a16="http://schemas.microsoft.com/office/drawing/2014/main" id="{A9FDAF6E-DC07-425D-B7A4-436D105C2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3294"/>
              <a:ext cx="862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9" name="Oval 93">
              <a:extLst>
                <a:ext uri="{FF2B5EF4-FFF2-40B4-BE49-F238E27FC236}">
                  <a16:creationId xmlns:a16="http://schemas.microsoft.com/office/drawing/2014/main" id="{6A99D2BF-AE80-4574-B39C-4D81DCB3E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614"/>
              <a:ext cx="181" cy="18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0" name="Oval 94">
              <a:extLst>
                <a:ext uri="{FF2B5EF4-FFF2-40B4-BE49-F238E27FC236}">
                  <a16:creationId xmlns:a16="http://schemas.microsoft.com/office/drawing/2014/main" id="{601F45C1-414F-4B9F-BB73-B5ADADC9B9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05" y="2637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1" name="AutoShape 95">
              <a:extLst>
                <a:ext uri="{FF2B5EF4-FFF2-40B4-BE49-F238E27FC236}">
                  <a16:creationId xmlns:a16="http://schemas.microsoft.com/office/drawing/2014/main" id="{9C026CD7-545E-4BE0-BEF4-04890B4F7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523"/>
              <a:ext cx="46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2" name="AutoShape 96">
              <a:extLst>
                <a:ext uri="{FF2B5EF4-FFF2-40B4-BE49-F238E27FC236}">
                  <a16:creationId xmlns:a16="http://schemas.microsoft.com/office/drawing/2014/main" id="{D5E08C1A-5A3B-4B9C-995C-FF55915FC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523"/>
              <a:ext cx="46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3" name="Rectangle 97">
              <a:extLst>
                <a:ext uri="{FF2B5EF4-FFF2-40B4-BE49-F238E27FC236}">
                  <a16:creationId xmlns:a16="http://schemas.microsoft.com/office/drawing/2014/main" id="{E5D6F626-9296-4986-BDE5-782411B05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614"/>
              <a:ext cx="545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4" name="Oval 98">
              <a:extLst>
                <a:ext uri="{FF2B5EF4-FFF2-40B4-BE49-F238E27FC236}">
                  <a16:creationId xmlns:a16="http://schemas.microsoft.com/office/drawing/2014/main" id="{879EBB61-B5A4-4B71-8560-7161D28BF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568"/>
              <a:ext cx="1542" cy="1542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5" name="Oval 99">
              <a:extLst>
                <a:ext uri="{FF2B5EF4-FFF2-40B4-BE49-F238E27FC236}">
                  <a16:creationId xmlns:a16="http://schemas.microsoft.com/office/drawing/2014/main" id="{417DAF65-F9FB-4E3F-AFA6-16AA1DE370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122" y="2704"/>
              <a:ext cx="1270" cy="1270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6" name="Oval 100">
              <a:extLst>
                <a:ext uri="{FF2B5EF4-FFF2-40B4-BE49-F238E27FC236}">
                  <a16:creationId xmlns:a16="http://schemas.microsoft.com/office/drawing/2014/main" id="{0C9F73F4-9CB8-4EC2-A818-3355E603D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795"/>
              <a:ext cx="1088" cy="108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7" name="Oval 101">
              <a:extLst>
                <a:ext uri="{FF2B5EF4-FFF2-40B4-BE49-F238E27FC236}">
                  <a16:creationId xmlns:a16="http://schemas.microsoft.com/office/drawing/2014/main" id="{5EC3293C-77F3-4D79-B603-F2816CDDD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840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0000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8" name="Oval 102">
              <a:extLst>
                <a:ext uri="{FF2B5EF4-FFF2-40B4-BE49-F238E27FC236}">
                  <a16:creationId xmlns:a16="http://schemas.microsoft.com/office/drawing/2014/main" id="{E7FD29B1-45C7-49DF-8E00-DCA83DFD7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977"/>
              <a:ext cx="726" cy="72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9" name="AutoShape 103">
              <a:extLst>
                <a:ext uri="{FF2B5EF4-FFF2-40B4-BE49-F238E27FC236}">
                  <a16:creationId xmlns:a16="http://schemas.microsoft.com/office/drawing/2014/main" id="{ED5621F2-474C-46C7-AEB1-3B6435CB9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113"/>
              <a:ext cx="544" cy="453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0" name="Oval 104">
              <a:extLst>
                <a:ext uri="{FF2B5EF4-FFF2-40B4-BE49-F238E27FC236}">
                  <a16:creationId xmlns:a16="http://schemas.microsoft.com/office/drawing/2014/main" id="{23690DF2-26BB-4D7D-BCBC-D48188D83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3112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7255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1" name="Oval 105">
              <a:extLst>
                <a:ext uri="{FF2B5EF4-FFF2-40B4-BE49-F238E27FC236}">
                  <a16:creationId xmlns:a16="http://schemas.microsoft.com/office/drawing/2014/main" id="{6A5E3C5A-278C-4D2F-84DE-B80ABD19A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158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2941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2" name="AutoShape 106">
              <a:extLst>
                <a:ext uri="{FF2B5EF4-FFF2-40B4-BE49-F238E27FC236}">
                  <a16:creationId xmlns:a16="http://schemas.microsoft.com/office/drawing/2014/main" id="{5A352CF4-062D-4D31-860A-930F49853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886"/>
              <a:ext cx="907" cy="907"/>
            </a:xfrm>
            <a:custGeom>
              <a:avLst/>
              <a:gdLst>
                <a:gd name="G0" fmla="+- 3215 0 0"/>
                <a:gd name="G1" fmla="+- 21600 0 3215"/>
                <a:gd name="G2" fmla="+- 21600 0 321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15" y="10800"/>
                  </a:moveTo>
                  <a:cubicBezTo>
                    <a:pt x="3215" y="14989"/>
                    <a:pt x="6611" y="18385"/>
                    <a:pt x="10800" y="18385"/>
                  </a:cubicBezTo>
                  <a:cubicBezTo>
                    <a:pt x="14989" y="18385"/>
                    <a:pt x="18385" y="14989"/>
                    <a:pt x="18385" y="10800"/>
                  </a:cubicBezTo>
                  <a:cubicBezTo>
                    <a:pt x="18385" y="6611"/>
                    <a:pt x="14989" y="3215"/>
                    <a:pt x="10800" y="3215"/>
                  </a:cubicBezTo>
                  <a:cubicBezTo>
                    <a:pt x="6611" y="3215"/>
                    <a:pt x="3215" y="6611"/>
                    <a:pt x="3215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3" name="Oval 107">
              <a:extLst>
                <a:ext uri="{FF2B5EF4-FFF2-40B4-BE49-F238E27FC236}">
                  <a16:creationId xmlns:a16="http://schemas.microsoft.com/office/drawing/2014/main" id="{15E15BAE-FDF1-4C21-8128-8AA6DE533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05"/>
              <a:ext cx="363" cy="227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4" name="Oval 108">
              <a:extLst>
                <a:ext uri="{FF2B5EF4-FFF2-40B4-BE49-F238E27FC236}">
                  <a16:creationId xmlns:a16="http://schemas.microsoft.com/office/drawing/2014/main" id="{74F48737-263E-4004-811E-479684E5C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205"/>
              <a:ext cx="363" cy="182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5" name="Oval 109">
              <a:extLst>
                <a:ext uri="{FF2B5EF4-FFF2-40B4-BE49-F238E27FC236}">
                  <a16:creationId xmlns:a16="http://schemas.microsoft.com/office/drawing/2014/main" id="{6D70D2C4-7824-4833-B52E-FCF5BB6E8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3158"/>
              <a:ext cx="182" cy="18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66" name="Group 110">
            <a:extLst>
              <a:ext uri="{FF2B5EF4-FFF2-40B4-BE49-F238E27FC236}">
                <a16:creationId xmlns:a16="http://schemas.microsoft.com/office/drawing/2014/main" id="{3D68257E-BACD-485E-BF50-14F282E1755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013325"/>
            <a:ext cx="1439863" cy="931863"/>
            <a:chOff x="761" y="799"/>
            <a:chExt cx="3992" cy="2585"/>
          </a:xfrm>
        </p:grpSpPr>
        <p:sp>
          <p:nvSpPr>
            <p:cNvPr id="19567" name="AutoShape 111">
              <a:extLst>
                <a:ext uri="{FF2B5EF4-FFF2-40B4-BE49-F238E27FC236}">
                  <a16:creationId xmlns:a16="http://schemas.microsoft.com/office/drawing/2014/main" id="{23E113F2-4E17-4485-A5C8-3026BD533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799"/>
              <a:ext cx="3992" cy="2585"/>
            </a:xfrm>
            <a:prstGeom prst="roundRect">
              <a:avLst>
                <a:gd name="adj" fmla="val 6384"/>
              </a:avLst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8" name="AutoShape 112">
              <a:extLst>
                <a:ext uri="{FF2B5EF4-FFF2-40B4-BE49-F238E27FC236}">
                  <a16:creationId xmlns:a16="http://schemas.microsoft.com/office/drawing/2014/main" id="{44886C15-F7B4-4DCB-9DC8-7E29D05FE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45"/>
              <a:ext cx="3901" cy="2494"/>
            </a:xfrm>
            <a:prstGeom prst="roundRect">
              <a:avLst>
                <a:gd name="adj" fmla="val 5694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9" name="Rectangle 113">
              <a:extLst>
                <a:ext uri="{FF2B5EF4-FFF2-40B4-BE49-F238E27FC236}">
                  <a16:creationId xmlns:a16="http://schemas.microsoft.com/office/drawing/2014/main" id="{34256BCC-DE42-4520-A193-19402B113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845"/>
              <a:ext cx="681" cy="2494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0" name="Oval 114">
              <a:extLst>
                <a:ext uri="{FF2B5EF4-FFF2-40B4-BE49-F238E27FC236}">
                  <a16:creationId xmlns:a16="http://schemas.microsoft.com/office/drawing/2014/main" id="{A70D7A3E-74FF-4ED0-98D5-0761103FF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344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1" name="Oval 115">
              <a:extLst>
                <a:ext uri="{FF2B5EF4-FFF2-40B4-BE49-F238E27FC236}">
                  <a16:creationId xmlns:a16="http://schemas.microsoft.com/office/drawing/2014/main" id="{71EA8F26-6A22-4269-AEB0-849176F33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571"/>
              <a:ext cx="408" cy="40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2" name="AutoShape 116">
              <a:extLst>
                <a:ext uri="{FF2B5EF4-FFF2-40B4-BE49-F238E27FC236}">
                  <a16:creationId xmlns:a16="http://schemas.microsoft.com/office/drawing/2014/main" id="{6FF46893-BA5C-451D-934C-6CC24FB1F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071"/>
              <a:ext cx="499" cy="18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573" name="Group 117">
              <a:extLst>
                <a:ext uri="{FF2B5EF4-FFF2-40B4-BE49-F238E27FC236}">
                  <a16:creationId xmlns:a16="http://schemas.microsoft.com/office/drawing/2014/main" id="{2319D499-FE6A-4B57-AAB5-1A75818D04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2568"/>
              <a:ext cx="181" cy="181"/>
              <a:chOff x="217" y="1525"/>
              <a:chExt cx="499" cy="499"/>
            </a:xfrm>
          </p:grpSpPr>
          <p:sp>
            <p:nvSpPr>
              <p:cNvPr id="19574" name="Oval 118">
                <a:extLst>
                  <a:ext uri="{FF2B5EF4-FFF2-40B4-BE49-F238E27FC236}">
                    <a16:creationId xmlns:a16="http://schemas.microsoft.com/office/drawing/2014/main" id="{CF06EC81-969E-42B4-8ED3-FB5C00981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1525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5" name="Oval 119">
                <a:extLst>
                  <a:ext uri="{FF2B5EF4-FFF2-40B4-BE49-F238E27FC236}">
                    <a16:creationId xmlns:a16="http://schemas.microsoft.com/office/drawing/2014/main" id="{178EE5A5-5419-4287-AE95-FAEB560D7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170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6" name="Oval 120">
                <a:extLst>
                  <a:ext uri="{FF2B5EF4-FFF2-40B4-BE49-F238E27FC236}">
                    <a16:creationId xmlns:a16="http://schemas.microsoft.com/office/drawing/2014/main" id="{BBED3F56-8899-4D20-B441-5E4DD123A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1888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7" name="Oval 121">
                <a:extLst>
                  <a:ext uri="{FF2B5EF4-FFF2-40B4-BE49-F238E27FC236}">
                    <a16:creationId xmlns:a16="http://schemas.microsoft.com/office/drawing/2014/main" id="{DD8FC1A1-0F03-4669-B769-2E6923F2A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525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8" name="Oval 122">
                <a:extLst>
                  <a:ext uri="{FF2B5EF4-FFF2-40B4-BE49-F238E27FC236}">
                    <a16:creationId xmlns:a16="http://schemas.microsoft.com/office/drawing/2014/main" id="{E4D66A4A-0AC8-4AC1-AE0F-C3612F009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70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79" name="Oval 123">
                <a:extLst>
                  <a:ext uri="{FF2B5EF4-FFF2-40B4-BE49-F238E27FC236}">
                    <a16:creationId xmlns:a16="http://schemas.microsoft.com/office/drawing/2014/main" id="{71598769-B92E-426B-BCFC-742070A74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888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0" name="Oval 124">
                <a:extLst>
                  <a:ext uri="{FF2B5EF4-FFF2-40B4-BE49-F238E27FC236}">
                    <a16:creationId xmlns:a16="http://schemas.microsoft.com/office/drawing/2014/main" id="{9688D417-F150-4970-A643-01C347142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525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1" name="Oval 125">
                <a:extLst>
                  <a:ext uri="{FF2B5EF4-FFF2-40B4-BE49-F238E27FC236}">
                    <a16:creationId xmlns:a16="http://schemas.microsoft.com/office/drawing/2014/main" id="{DF03AB50-639C-4061-9767-D96AA7C8D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706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82" name="Oval 126">
                <a:extLst>
                  <a:ext uri="{FF2B5EF4-FFF2-40B4-BE49-F238E27FC236}">
                    <a16:creationId xmlns:a16="http://schemas.microsoft.com/office/drawing/2014/main" id="{B52FBFD2-4617-455F-824A-E66D8EFEB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888"/>
                <a:ext cx="136" cy="13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583" name="Rectangle 127">
              <a:extLst>
                <a:ext uri="{FF2B5EF4-FFF2-40B4-BE49-F238E27FC236}">
                  <a16:creationId xmlns:a16="http://schemas.microsoft.com/office/drawing/2014/main" id="{525D60AB-58D1-4330-8412-878ED73AD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661"/>
              <a:ext cx="1497" cy="22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4" name="AutoShape 128">
              <a:extLst>
                <a:ext uri="{FF2B5EF4-FFF2-40B4-BE49-F238E27FC236}">
                  <a16:creationId xmlns:a16="http://schemas.microsoft.com/office/drawing/2014/main" id="{10EFFA6B-4D08-406E-893E-D09A3A4CE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890"/>
              <a:ext cx="3720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5" name="Oval 129">
              <a:extLst>
                <a:ext uri="{FF2B5EF4-FFF2-40B4-BE49-F238E27FC236}">
                  <a16:creationId xmlns:a16="http://schemas.microsoft.com/office/drawing/2014/main" id="{83EA8F18-016C-4D54-90D2-E2B9AA4F5D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50" y="1594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6" name="Oval 130">
              <a:extLst>
                <a:ext uri="{FF2B5EF4-FFF2-40B4-BE49-F238E27FC236}">
                  <a16:creationId xmlns:a16="http://schemas.microsoft.com/office/drawing/2014/main" id="{FA80C8B3-1144-4E95-8198-AF9A8C53D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661"/>
              <a:ext cx="227" cy="22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7" name="Oval 131">
              <a:extLst>
                <a:ext uri="{FF2B5EF4-FFF2-40B4-BE49-F238E27FC236}">
                  <a16:creationId xmlns:a16="http://schemas.microsoft.com/office/drawing/2014/main" id="{7EE8148F-1278-4EEA-9B2D-F5560C0D8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61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69804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8" name="AutoShape 132" descr="縦線">
              <a:extLst>
                <a:ext uri="{FF2B5EF4-FFF2-40B4-BE49-F238E27FC236}">
                  <a16:creationId xmlns:a16="http://schemas.microsoft.com/office/drawing/2014/main" id="{C747482A-3210-4FBE-9DAD-234514270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1081"/>
              <a:ext cx="457" cy="164"/>
            </a:xfrm>
            <a:prstGeom prst="roundRect">
              <a:avLst>
                <a:gd name="adj" fmla="val 16667"/>
              </a:avLst>
            </a:prstGeom>
            <a:pattFill prst="ltVert">
              <a:fgClr>
                <a:srgbClr val="C0C0C0">
                  <a:alpha val="50000"/>
                </a:srgbClr>
              </a:fgClr>
              <a:bgClr>
                <a:schemeClr val="bg1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89" name="Group 133">
            <a:extLst>
              <a:ext uri="{FF2B5EF4-FFF2-40B4-BE49-F238E27FC236}">
                <a16:creationId xmlns:a16="http://schemas.microsoft.com/office/drawing/2014/main" id="{9A844FCD-5188-4CBF-8574-708EE30F9ED7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5013325"/>
            <a:ext cx="1439862" cy="984250"/>
            <a:chOff x="761" y="1570"/>
            <a:chExt cx="3447" cy="2359"/>
          </a:xfrm>
        </p:grpSpPr>
        <p:sp>
          <p:nvSpPr>
            <p:cNvPr id="19590" name="AutoShape 134">
              <a:extLst>
                <a:ext uri="{FF2B5EF4-FFF2-40B4-BE49-F238E27FC236}">
                  <a16:creationId xmlns:a16="http://schemas.microsoft.com/office/drawing/2014/main" id="{156A1482-7781-4D32-95E9-69B8D20A3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706"/>
              <a:ext cx="3447" cy="2223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00CCFF"/>
                </a:gs>
                <a:gs pos="100000">
                  <a:srgbClr val="00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1" name="AutoShape 135">
              <a:extLst>
                <a:ext uri="{FF2B5EF4-FFF2-40B4-BE49-F238E27FC236}">
                  <a16:creationId xmlns:a16="http://schemas.microsoft.com/office/drawing/2014/main" id="{8C749C7A-4EC5-45B7-9B05-5AA88CF30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750"/>
              <a:ext cx="3447" cy="908"/>
            </a:xfrm>
            <a:prstGeom prst="roundRect">
              <a:avLst>
                <a:gd name="adj" fmla="val 9106"/>
              </a:avLst>
            </a:prstGeom>
            <a:solidFill>
              <a:srgbClr val="0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2" name="AutoShape 136">
              <a:extLst>
                <a:ext uri="{FF2B5EF4-FFF2-40B4-BE49-F238E27FC236}">
                  <a16:creationId xmlns:a16="http://schemas.microsoft.com/office/drawing/2014/main" id="{C5561457-75E2-459E-BE88-37AF8B15E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570"/>
              <a:ext cx="1679" cy="1724"/>
            </a:xfrm>
            <a:prstGeom prst="roundRect">
              <a:avLst>
                <a:gd name="adj" fmla="val 10731"/>
              </a:avLst>
            </a:pr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shade val="46275"/>
                    <a:invGamma/>
                  </a:srgbClr>
                </a:gs>
                <a:gs pos="100000">
                  <a:srgbClr val="3399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3" name="AutoShape 137">
              <a:extLst>
                <a:ext uri="{FF2B5EF4-FFF2-40B4-BE49-F238E27FC236}">
                  <a16:creationId xmlns:a16="http://schemas.microsoft.com/office/drawing/2014/main" id="{C761A67D-970F-47B7-BAAE-447EF3330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1570"/>
              <a:ext cx="1225" cy="227"/>
            </a:xfrm>
            <a:prstGeom prst="roundRect">
              <a:avLst>
                <a:gd name="adj" fmla="val 50000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4" name="AutoShape 138">
              <a:extLst>
                <a:ext uri="{FF2B5EF4-FFF2-40B4-BE49-F238E27FC236}">
                  <a16:creationId xmlns:a16="http://schemas.microsoft.com/office/drawing/2014/main" id="{6083B8AB-26AE-41F9-B184-1AEDE000E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616"/>
              <a:ext cx="3447" cy="1724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5" name="AutoShape 139">
              <a:extLst>
                <a:ext uri="{FF2B5EF4-FFF2-40B4-BE49-F238E27FC236}">
                  <a16:creationId xmlns:a16="http://schemas.microsoft.com/office/drawing/2014/main" id="{76AEB321-62BA-451B-91C0-9D7CF4820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069"/>
              <a:ext cx="3447" cy="1543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6" name="AutoShape 140">
              <a:extLst>
                <a:ext uri="{FF2B5EF4-FFF2-40B4-BE49-F238E27FC236}">
                  <a16:creationId xmlns:a16="http://schemas.microsoft.com/office/drawing/2014/main" id="{207BA989-FD3E-4ED1-8EBF-67832651D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1888"/>
              <a:ext cx="1134" cy="363"/>
            </a:xfrm>
            <a:prstGeom prst="roundRect">
              <a:avLst>
                <a:gd name="adj" fmla="val 32894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100000">
                  <a:srgbClr val="0066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7" name="AutoShape 141">
              <a:extLst>
                <a:ext uri="{FF2B5EF4-FFF2-40B4-BE49-F238E27FC236}">
                  <a16:creationId xmlns:a16="http://schemas.microsoft.com/office/drawing/2014/main" id="{5A74230F-95E6-47D4-A34A-E13320E51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11"/>
              <a:ext cx="1089" cy="317"/>
            </a:xfrm>
            <a:prstGeom prst="roundRect">
              <a:avLst>
                <a:gd name="adj" fmla="val 32894"/>
              </a:avLst>
            </a:prstGeom>
            <a:gradFill rotWithShape="1">
              <a:gsLst>
                <a:gs pos="0">
                  <a:srgbClr val="DDDDDD">
                    <a:gamma/>
                    <a:tint val="5098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8" name="Oval 142">
              <a:extLst>
                <a:ext uri="{FF2B5EF4-FFF2-40B4-BE49-F238E27FC236}">
                  <a16:creationId xmlns:a16="http://schemas.microsoft.com/office/drawing/2014/main" id="{FB94B9EC-2B0E-4C44-AB6B-687FD668B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660"/>
              <a:ext cx="1088" cy="1088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9" name="Oval 143">
              <a:extLst>
                <a:ext uri="{FF2B5EF4-FFF2-40B4-BE49-F238E27FC236}">
                  <a16:creationId xmlns:a16="http://schemas.microsoft.com/office/drawing/2014/main" id="{142DD47E-75A7-40A8-8A60-5F9E11A2D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706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0" name="Oval 144">
              <a:extLst>
                <a:ext uri="{FF2B5EF4-FFF2-40B4-BE49-F238E27FC236}">
                  <a16:creationId xmlns:a16="http://schemas.microsoft.com/office/drawing/2014/main" id="{FFA3C5B2-CA23-41F0-80E2-382FD8DCF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796"/>
              <a:ext cx="816" cy="81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1" name="AutoShape 145">
              <a:extLst>
                <a:ext uri="{FF2B5EF4-FFF2-40B4-BE49-F238E27FC236}">
                  <a16:creationId xmlns:a16="http://schemas.microsoft.com/office/drawing/2014/main" id="{40B5F0D7-610B-4BCA-A0B4-782310F73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3"/>
              <a:ext cx="726" cy="544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2" name="Oval 146">
              <a:extLst>
                <a:ext uri="{FF2B5EF4-FFF2-40B4-BE49-F238E27FC236}">
                  <a16:creationId xmlns:a16="http://schemas.microsoft.com/office/drawing/2014/main" id="{648D6683-E344-4C8F-9532-8236CE067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933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3" name="Oval 147">
              <a:extLst>
                <a:ext uri="{FF2B5EF4-FFF2-40B4-BE49-F238E27FC236}">
                  <a16:creationId xmlns:a16="http://schemas.microsoft.com/office/drawing/2014/main" id="{6656A14A-668B-49E4-86B5-FECF627CB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978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4" name="AutoShape 148">
              <a:extLst>
                <a:ext uri="{FF2B5EF4-FFF2-40B4-BE49-F238E27FC236}">
                  <a16:creationId xmlns:a16="http://schemas.microsoft.com/office/drawing/2014/main" id="{28ED4FAF-5BB3-4FE7-A77B-847C0407E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024"/>
              <a:ext cx="136" cy="45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5" name="AutoShape 149" descr="横線">
              <a:extLst>
                <a:ext uri="{FF2B5EF4-FFF2-40B4-BE49-F238E27FC236}">
                  <a16:creationId xmlns:a16="http://schemas.microsoft.com/office/drawing/2014/main" id="{17FC7349-E8EA-4B12-80D8-70FDA97D7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79"/>
              <a:ext cx="408" cy="181"/>
            </a:xfrm>
            <a:prstGeom prst="roundRect">
              <a:avLst>
                <a:gd name="adj" fmla="val 16667"/>
              </a:avLst>
            </a:prstGeom>
            <a:pattFill prst="ltHorz">
              <a:fgClr>
                <a:srgbClr val="DDDDDD">
                  <a:alpha val="70000"/>
                </a:srgbClr>
              </a:fgClr>
              <a:bgClr>
                <a:schemeClr val="bg1">
                  <a:alpha val="7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6" name="Rectangle 150">
              <a:extLst>
                <a:ext uri="{FF2B5EF4-FFF2-40B4-BE49-F238E27FC236}">
                  <a16:creationId xmlns:a16="http://schemas.microsoft.com/office/drawing/2014/main" id="{A430D5BF-CDA9-45B5-A6D7-7A594F38E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387"/>
              <a:ext cx="91" cy="90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7" name="Rectangle 151">
              <a:extLst>
                <a:ext uri="{FF2B5EF4-FFF2-40B4-BE49-F238E27FC236}">
                  <a16:creationId xmlns:a16="http://schemas.microsoft.com/office/drawing/2014/main" id="{C32685A6-2D44-4471-8C5A-ABB0C1A3E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78"/>
              <a:ext cx="45" cy="7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8" name="Rectangle 152">
              <a:extLst>
                <a:ext uri="{FF2B5EF4-FFF2-40B4-BE49-F238E27FC236}">
                  <a16:creationId xmlns:a16="http://schemas.microsoft.com/office/drawing/2014/main" id="{66927E68-EF20-49C0-9A68-EF031A678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478"/>
              <a:ext cx="45" cy="7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09" name="Oval 153">
              <a:extLst>
                <a:ext uri="{FF2B5EF4-FFF2-40B4-BE49-F238E27FC236}">
                  <a16:creationId xmlns:a16="http://schemas.microsoft.com/office/drawing/2014/main" id="{65DBCE87-0DFC-4DA2-A67C-786538976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024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0" name="Oval 154">
              <a:extLst>
                <a:ext uri="{FF2B5EF4-FFF2-40B4-BE49-F238E27FC236}">
                  <a16:creationId xmlns:a16="http://schemas.microsoft.com/office/drawing/2014/main" id="{34D96B34-A752-4D59-B715-354291E9C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069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40" name="Group 184">
            <a:extLst>
              <a:ext uri="{FF2B5EF4-FFF2-40B4-BE49-F238E27FC236}">
                <a16:creationId xmlns:a16="http://schemas.microsoft.com/office/drawing/2014/main" id="{3DB1B13B-F79D-44B4-903E-0C5C7BB34891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213100"/>
            <a:ext cx="1441450" cy="882650"/>
            <a:chOff x="580" y="618"/>
            <a:chExt cx="3402" cy="2086"/>
          </a:xfrm>
        </p:grpSpPr>
        <p:sp>
          <p:nvSpPr>
            <p:cNvPr id="19611" name="AutoShape 155">
              <a:extLst>
                <a:ext uri="{FF2B5EF4-FFF2-40B4-BE49-F238E27FC236}">
                  <a16:creationId xmlns:a16="http://schemas.microsoft.com/office/drawing/2014/main" id="{42CA083C-4E75-44D3-BF6A-12CDB6AD2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18"/>
              <a:ext cx="454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2" name="AutoShape 156">
              <a:extLst>
                <a:ext uri="{FF2B5EF4-FFF2-40B4-BE49-F238E27FC236}">
                  <a16:creationId xmlns:a16="http://schemas.microsoft.com/office/drawing/2014/main" id="{A4846007-65FD-4979-B92C-7B9D12F81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618"/>
              <a:ext cx="45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63529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3" name="AutoShape 157">
              <a:extLst>
                <a:ext uri="{FF2B5EF4-FFF2-40B4-BE49-F238E27FC236}">
                  <a16:creationId xmlns:a16="http://schemas.microsoft.com/office/drawing/2014/main" id="{B8338169-8325-4785-B709-729D9EF6C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709"/>
              <a:ext cx="3402" cy="1995"/>
            </a:xfrm>
            <a:prstGeom prst="roundRect">
              <a:avLst>
                <a:gd name="adj" fmla="val 4509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4" name="Line 158">
              <a:extLst>
                <a:ext uri="{FF2B5EF4-FFF2-40B4-BE49-F238E27FC236}">
                  <a16:creationId xmlns:a16="http://schemas.microsoft.com/office/drawing/2014/main" id="{B3A9F7BC-4846-4B5D-8AD2-CF522942FD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" y="845"/>
              <a:ext cx="340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15" name="Line 159">
              <a:extLst>
                <a:ext uri="{FF2B5EF4-FFF2-40B4-BE49-F238E27FC236}">
                  <a16:creationId xmlns:a16="http://schemas.microsoft.com/office/drawing/2014/main" id="{67A227D4-DE34-4D1A-8D12-5820CA7B40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" y="2568"/>
              <a:ext cx="3402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16" name="Rectangle 160">
              <a:extLst>
                <a:ext uri="{FF2B5EF4-FFF2-40B4-BE49-F238E27FC236}">
                  <a16:creationId xmlns:a16="http://schemas.microsoft.com/office/drawing/2014/main" id="{3AFBCFD1-F0A3-4CC1-A62D-53A2DCE10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845"/>
              <a:ext cx="3402" cy="17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7" name="Rectangle 161" descr="格子 (小)">
              <a:extLst>
                <a:ext uri="{FF2B5EF4-FFF2-40B4-BE49-F238E27FC236}">
                  <a16:creationId xmlns:a16="http://schemas.microsoft.com/office/drawing/2014/main" id="{E522A06C-D066-4760-A21F-E061C03DF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845"/>
              <a:ext cx="907" cy="1723"/>
            </a:xfrm>
            <a:prstGeom prst="rect">
              <a:avLst/>
            </a:prstGeom>
            <a:pattFill prst="smGrid">
              <a:fgClr>
                <a:srgbClr val="B2B2B2">
                  <a:alpha val="50000"/>
                </a:srgbClr>
              </a:fgClr>
              <a:bgClr>
                <a:srgbClr val="333333">
                  <a:alpha val="50000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8" name="Rectangle 162">
              <a:extLst>
                <a:ext uri="{FF2B5EF4-FFF2-40B4-BE49-F238E27FC236}">
                  <a16:creationId xmlns:a16="http://schemas.microsoft.com/office/drawing/2014/main" id="{EE9901A7-220C-4394-8D6C-2613FB074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890"/>
              <a:ext cx="725" cy="27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19" name="Rectangle 163" descr="横線">
              <a:extLst>
                <a:ext uri="{FF2B5EF4-FFF2-40B4-BE49-F238E27FC236}">
                  <a16:creationId xmlns:a16="http://schemas.microsoft.com/office/drawing/2014/main" id="{1085E019-F7EB-411D-A5C4-87CF1FF73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935"/>
              <a:ext cx="635" cy="182"/>
            </a:xfrm>
            <a:prstGeom prst="rect">
              <a:avLst/>
            </a:prstGeom>
            <a:pattFill prst="ltHorz">
              <a:fgClr>
                <a:srgbClr val="B2B2B2">
                  <a:alpha val="80000"/>
                </a:srgbClr>
              </a:fgClr>
              <a:bgClr>
                <a:schemeClr val="bg1">
                  <a:alpha val="8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0" name="Rectangle 164">
              <a:extLst>
                <a:ext uri="{FF2B5EF4-FFF2-40B4-BE49-F238E27FC236}">
                  <a16:creationId xmlns:a16="http://schemas.microsoft.com/office/drawing/2014/main" id="{1F631954-261C-4979-97F5-B761597CE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341"/>
              <a:ext cx="363" cy="13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1" name="AutoShape 165">
              <a:extLst>
                <a:ext uri="{FF2B5EF4-FFF2-40B4-BE49-F238E27FC236}">
                  <a16:creationId xmlns:a16="http://schemas.microsoft.com/office/drawing/2014/main" id="{5AB06127-3765-4C06-B08D-FBB3DACC1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754"/>
              <a:ext cx="91" cy="190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2" name="AutoShape 166">
              <a:extLst>
                <a:ext uri="{FF2B5EF4-FFF2-40B4-BE49-F238E27FC236}">
                  <a16:creationId xmlns:a16="http://schemas.microsoft.com/office/drawing/2014/main" id="{B719D85C-4E8A-4AD6-A7EB-32207BAA7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754"/>
              <a:ext cx="91" cy="190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3" name="Oval 167">
              <a:extLst>
                <a:ext uri="{FF2B5EF4-FFF2-40B4-BE49-F238E27FC236}">
                  <a16:creationId xmlns:a16="http://schemas.microsoft.com/office/drawing/2014/main" id="{C2C22D3F-2922-4392-A576-8216498E4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709"/>
              <a:ext cx="1995" cy="199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4" name="Oval 168">
              <a:extLst>
                <a:ext uri="{FF2B5EF4-FFF2-40B4-BE49-F238E27FC236}">
                  <a16:creationId xmlns:a16="http://schemas.microsoft.com/office/drawing/2014/main" id="{D846BC61-9497-4CC9-9CB7-C32B2C3A64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1" y="890"/>
              <a:ext cx="182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5" name="Oval 169">
              <a:extLst>
                <a:ext uri="{FF2B5EF4-FFF2-40B4-BE49-F238E27FC236}">
                  <a16:creationId xmlns:a16="http://schemas.microsoft.com/office/drawing/2014/main" id="{B66065DF-2125-4306-AA84-D90CD00C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4" y="912"/>
              <a:ext cx="137" cy="1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6" name="Oval 170">
              <a:extLst>
                <a:ext uri="{FF2B5EF4-FFF2-40B4-BE49-F238E27FC236}">
                  <a16:creationId xmlns:a16="http://schemas.microsoft.com/office/drawing/2014/main" id="{52B71B98-B0BB-4D4C-A533-4A41005A2D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31" y="799"/>
              <a:ext cx="1815" cy="181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7" name="Oval 171">
              <a:extLst>
                <a:ext uri="{FF2B5EF4-FFF2-40B4-BE49-F238E27FC236}">
                  <a16:creationId xmlns:a16="http://schemas.microsoft.com/office/drawing/2014/main" id="{43BFCBA9-F7D0-440D-BAC2-4DC11A645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81"/>
              <a:ext cx="1451" cy="145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28" name="Oval 172">
              <a:extLst>
                <a:ext uri="{FF2B5EF4-FFF2-40B4-BE49-F238E27FC236}">
                  <a16:creationId xmlns:a16="http://schemas.microsoft.com/office/drawing/2014/main" id="{9EA52086-4D72-4E5D-898A-AADD411AD2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49" y="1117"/>
              <a:ext cx="1179" cy="117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29" name="Group 173">
              <a:extLst>
                <a:ext uri="{FF2B5EF4-FFF2-40B4-BE49-F238E27FC236}">
                  <a16:creationId xmlns:a16="http://schemas.microsoft.com/office/drawing/2014/main" id="{EBDA4F00-B7CB-4A29-8A40-1058152941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0" y="1344"/>
              <a:ext cx="998" cy="714"/>
              <a:chOff x="2440" y="3203"/>
              <a:chExt cx="952" cy="681"/>
            </a:xfrm>
          </p:grpSpPr>
          <p:sp>
            <p:nvSpPr>
              <p:cNvPr id="19630" name="AutoShape 174">
                <a:extLst>
                  <a:ext uri="{FF2B5EF4-FFF2-40B4-BE49-F238E27FC236}">
                    <a16:creationId xmlns:a16="http://schemas.microsoft.com/office/drawing/2014/main" id="{7E320B27-B688-4ED7-8BB4-1BF87AD50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3"/>
                <a:ext cx="952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1" name="Oval 175">
                <a:extLst>
                  <a:ext uri="{FF2B5EF4-FFF2-40B4-BE49-F238E27FC236}">
                    <a16:creationId xmlns:a16="http://schemas.microsoft.com/office/drawing/2014/main" id="{959FEA97-26B6-4497-8745-75478C2E5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681" cy="681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2" name="Oval 176">
                <a:extLst>
                  <a:ext uri="{FF2B5EF4-FFF2-40B4-BE49-F238E27FC236}">
                    <a16:creationId xmlns:a16="http://schemas.microsoft.com/office/drawing/2014/main" id="{4471D2F7-FF8A-4F6C-909F-4B33C3EF1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3" name="Oval 177">
                <a:extLst>
                  <a:ext uri="{FF2B5EF4-FFF2-40B4-BE49-F238E27FC236}">
                    <a16:creationId xmlns:a16="http://schemas.microsoft.com/office/drawing/2014/main" id="{E9321D79-CE15-4058-AA4E-1B2E84A45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93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4" name="Oval 178">
                <a:extLst>
                  <a:ext uri="{FF2B5EF4-FFF2-40B4-BE49-F238E27FC236}">
                    <a16:creationId xmlns:a16="http://schemas.microsoft.com/office/drawing/2014/main" id="{023D662A-17A4-4F15-80F4-AC8801E87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12" y="3339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5" name="Oval 179">
                <a:extLst>
                  <a:ext uri="{FF2B5EF4-FFF2-40B4-BE49-F238E27FC236}">
                    <a16:creationId xmlns:a16="http://schemas.microsoft.com/office/drawing/2014/main" id="{7AD060CF-C65E-43BE-8C3D-BA0E9A88A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7" y="3385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6" name="Oval 180">
                <a:extLst>
                  <a:ext uri="{FF2B5EF4-FFF2-40B4-BE49-F238E27FC236}">
                    <a16:creationId xmlns:a16="http://schemas.microsoft.com/office/drawing/2014/main" id="{5100D58D-64A4-488D-AB6B-F35330C00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7" name="Oval 181">
                <a:extLst>
                  <a:ext uri="{FF2B5EF4-FFF2-40B4-BE49-F238E27FC236}">
                    <a16:creationId xmlns:a16="http://schemas.microsoft.com/office/drawing/2014/main" id="{78AA2E13-3F45-4728-9DC8-3984A760E4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638" name="Oval 182">
                <a:extLst>
                  <a:ext uri="{FF2B5EF4-FFF2-40B4-BE49-F238E27FC236}">
                    <a16:creationId xmlns:a16="http://schemas.microsoft.com/office/drawing/2014/main" id="{0F344F3C-8295-4202-8CE6-95DE2EDE8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75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39" name="AutoShape 183">
              <a:extLst>
                <a:ext uri="{FF2B5EF4-FFF2-40B4-BE49-F238E27FC236}">
                  <a16:creationId xmlns:a16="http://schemas.microsoft.com/office/drawing/2014/main" id="{7AF445C2-D0D2-41C2-8A01-CAB9DA780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0" y="1079"/>
              <a:ext cx="1256" cy="1254"/>
            </a:xfrm>
            <a:custGeom>
              <a:avLst/>
              <a:gdLst>
                <a:gd name="G0" fmla="+- 2339 0 0"/>
                <a:gd name="G1" fmla="+- 21600 0 2339"/>
                <a:gd name="G2" fmla="+- 21600 0 2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39" y="10800"/>
                  </a:moveTo>
                  <a:cubicBezTo>
                    <a:pt x="2339" y="15473"/>
                    <a:pt x="6127" y="19261"/>
                    <a:pt x="10800" y="19261"/>
                  </a:cubicBezTo>
                  <a:cubicBezTo>
                    <a:pt x="15473" y="19261"/>
                    <a:pt x="19261" y="15473"/>
                    <a:pt x="19261" y="10800"/>
                  </a:cubicBezTo>
                  <a:cubicBezTo>
                    <a:pt x="19261" y="6127"/>
                    <a:pt x="15473" y="2339"/>
                    <a:pt x="10800" y="2339"/>
                  </a:cubicBezTo>
                  <a:cubicBezTo>
                    <a:pt x="6127" y="2339"/>
                    <a:pt x="2339" y="6127"/>
                    <a:pt x="2339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41" name="Group 185">
            <a:extLst>
              <a:ext uri="{FF2B5EF4-FFF2-40B4-BE49-F238E27FC236}">
                <a16:creationId xmlns:a16="http://schemas.microsoft.com/office/drawing/2014/main" id="{9B982F35-D33B-494B-A968-C82B2B96394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196975"/>
            <a:ext cx="1441450" cy="865188"/>
            <a:chOff x="716" y="210"/>
            <a:chExt cx="3629" cy="2177"/>
          </a:xfrm>
        </p:grpSpPr>
        <p:sp>
          <p:nvSpPr>
            <p:cNvPr id="19642" name="AutoShape 186">
              <a:extLst>
                <a:ext uri="{FF2B5EF4-FFF2-40B4-BE49-F238E27FC236}">
                  <a16:creationId xmlns:a16="http://schemas.microsoft.com/office/drawing/2014/main" id="{C1CB6225-5B27-4BC7-8EF4-49EA975B6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10"/>
              <a:ext cx="499" cy="90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2E8AE">
                    <a:gamma/>
                    <a:shade val="46275"/>
                    <a:invGamma/>
                  </a:srgbClr>
                </a:gs>
                <a:gs pos="50000">
                  <a:srgbClr val="E2E8AE"/>
                </a:gs>
                <a:gs pos="100000">
                  <a:srgbClr val="E2E8AE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3" name="AutoShape 187">
              <a:extLst>
                <a:ext uri="{FF2B5EF4-FFF2-40B4-BE49-F238E27FC236}">
                  <a16:creationId xmlns:a16="http://schemas.microsoft.com/office/drawing/2014/main" id="{645C850E-AC0C-4AFF-B0E5-75AAC2CE0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10"/>
              <a:ext cx="181" cy="9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2E8AE">
                    <a:gamma/>
                    <a:shade val="46275"/>
                    <a:invGamma/>
                  </a:srgbClr>
                </a:gs>
                <a:gs pos="50000">
                  <a:srgbClr val="E2E8AE"/>
                </a:gs>
                <a:gs pos="100000">
                  <a:srgbClr val="E2E8AE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4" name="AutoShape 188">
              <a:extLst>
                <a:ext uri="{FF2B5EF4-FFF2-40B4-BE49-F238E27FC236}">
                  <a16:creationId xmlns:a16="http://schemas.microsoft.com/office/drawing/2014/main" id="{EE40F0C6-4F4E-4852-9D02-B2CF22CA9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55"/>
              <a:ext cx="3629" cy="2132"/>
            </a:xfrm>
            <a:prstGeom prst="roundRect">
              <a:avLst>
                <a:gd name="adj" fmla="val 10648"/>
              </a:avLst>
            </a:prstGeom>
            <a:gradFill rotWithShape="1">
              <a:gsLst>
                <a:gs pos="0">
                  <a:srgbClr val="F2F0C0"/>
                </a:gs>
                <a:gs pos="100000">
                  <a:srgbClr val="F2F0C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5" name="AutoShape 189">
              <a:extLst>
                <a:ext uri="{FF2B5EF4-FFF2-40B4-BE49-F238E27FC236}">
                  <a16:creationId xmlns:a16="http://schemas.microsoft.com/office/drawing/2014/main" id="{7B07B0E8-BA1D-4E37-AEA7-10D7F81F5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8" y="482"/>
              <a:ext cx="680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2F0C0">
                    <a:gamma/>
                    <a:shade val="46275"/>
                    <a:invGamma/>
                  </a:srgbClr>
                </a:gs>
                <a:gs pos="100000">
                  <a:srgbClr val="F2F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6" name="Rectangle 190">
              <a:extLst>
                <a:ext uri="{FF2B5EF4-FFF2-40B4-BE49-F238E27FC236}">
                  <a16:creationId xmlns:a16="http://schemas.microsoft.com/office/drawing/2014/main" id="{C261B9D9-0974-4632-A457-08327E4B3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1026"/>
              <a:ext cx="181" cy="7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7" name="Rectangle 191">
              <a:extLst>
                <a:ext uri="{FF2B5EF4-FFF2-40B4-BE49-F238E27FC236}">
                  <a16:creationId xmlns:a16="http://schemas.microsoft.com/office/drawing/2014/main" id="{C2891607-D292-4185-B3B9-67023CD17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162"/>
              <a:ext cx="136" cy="45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8" name="Oval 192">
              <a:extLst>
                <a:ext uri="{FF2B5EF4-FFF2-40B4-BE49-F238E27FC236}">
                  <a16:creationId xmlns:a16="http://schemas.microsoft.com/office/drawing/2014/main" id="{4A24BECD-00A2-460D-8C1F-3E9D4F2CB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91"/>
              <a:ext cx="1905" cy="1905"/>
            </a:xfrm>
            <a:prstGeom prst="ellipse">
              <a:avLst/>
            </a:prstGeom>
            <a:gradFill rotWithShape="1">
              <a:gsLst>
                <a:gs pos="0">
                  <a:srgbClr val="F2F0C0">
                    <a:gamma/>
                    <a:shade val="80000"/>
                    <a:invGamma/>
                  </a:srgbClr>
                </a:gs>
                <a:gs pos="100000">
                  <a:srgbClr val="F2F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9" name="Oval 193">
              <a:extLst>
                <a:ext uri="{FF2B5EF4-FFF2-40B4-BE49-F238E27FC236}">
                  <a16:creationId xmlns:a16="http://schemas.microsoft.com/office/drawing/2014/main" id="{DD88EF03-95FE-4A0E-B86C-F64B38427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572"/>
              <a:ext cx="1543" cy="1543"/>
            </a:xfrm>
            <a:prstGeom prst="ellipse">
              <a:avLst/>
            </a:prstGeom>
            <a:gradFill rotWithShape="1">
              <a:gsLst>
                <a:gs pos="0">
                  <a:srgbClr val="F2F0C0">
                    <a:gamma/>
                    <a:tint val="98431"/>
                    <a:invGamma/>
                  </a:srgbClr>
                </a:gs>
                <a:gs pos="100000">
                  <a:srgbClr val="F2F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0" name="Oval 194">
              <a:extLst>
                <a:ext uri="{FF2B5EF4-FFF2-40B4-BE49-F238E27FC236}">
                  <a16:creationId xmlns:a16="http://schemas.microsoft.com/office/drawing/2014/main" id="{C8F89AEF-E140-4261-8460-481A82286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708"/>
              <a:ext cx="1271" cy="1271"/>
            </a:xfrm>
            <a:prstGeom prst="ellipse">
              <a:avLst/>
            </a:prstGeom>
            <a:gradFill rotWithShape="1">
              <a:gsLst>
                <a:gs pos="0">
                  <a:srgbClr val="F2F0C0">
                    <a:gamma/>
                    <a:shade val="89020"/>
                    <a:invGamma/>
                  </a:srgbClr>
                </a:gs>
                <a:gs pos="100000">
                  <a:srgbClr val="F2F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1" name="Oval 195">
              <a:extLst>
                <a:ext uri="{FF2B5EF4-FFF2-40B4-BE49-F238E27FC236}">
                  <a16:creationId xmlns:a16="http://schemas.microsoft.com/office/drawing/2014/main" id="{062D4A60-8348-41E1-BF19-D5E8FDEF0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844"/>
              <a:ext cx="999" cy="999"/>
            </a:xfrm>
            <a:prstGeom prst="ellipse">
              <a:avLst/>
            </a:prstGeom>
            <a:gradFill rotWithShape="1">
              <a:gsLst>
                <a:gs pos="0">
                  <a:srgbClr val="F2F0C0"/>
                </a:gs>
                <a:gs pos="100000">
                  <a:srgbClr val="F2F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52" name="Group 196">
              <a:extLst>
                <a:ext uri="{FF2B5EF4-FFF2-40B4-BE49-F238E27FC236}">
                  <a16:creationId xmlns:a16="http://schemas.microsoft.com/office/drawing/2014/main" id="{6EF5F6C0-F5D1-4716-AB2C-7F8DA5A07C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1182"/>
              <a:ext cx="499" cy="357"/>
              <a:chOff x="3800" y="3067"/>
              <a:chExt cx="726" cy="519"/>
            </a:xfrm>
          </p:grpSpPr>
          <p:grpSp>
            <p:nvGrpSpPr>
              <p:cNvPr id="19653" name="Group 197">
                <a:extLst>
                  <a:ext uri="{FF2B5EF4-FFF2-40B4-BE49-F238E27FC236}">
                    <a16:creationId xmlns:a16="http://schemas.microsoft.com/office/drawing/2014/main" id="{2039A6D1-9C8F-4409-9A2E-945406E8BC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0" y="3067"/>
                <a:ext cx="726" cy="519"/>
                <a:chOff x="2440" y="3203"/>
                <a:chExt cx="952" cy="681"/>
              </a:xfrm>
            </p:grpSpPr>
            <p:sp>
              <p:nvSpPr>
                <p:cNvPr id="19654" name="AutoShape 198">
                  <a:extLst>
                    <a:ext uri="{FF2B5EF4-FFF2-40B4-BE49-F238E27FC236}">
                      <a16:creationId xmlns:a16="http://schemas.microsoft.com/office/drawing/2014/main" id="{D0461FED-EBAB-43FD-B85E-5F3162C614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0" y="3203"/>
                  <a:ext cx="952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5" name="Oval 199">
                  <a:extLst>
                    <a:ext uri="{FF2B5EF4-FFF2-40B4-BE49-F238E27FC236}">
                      <a16:creationId xmlns:a16="http://schemas.microsoft.com/office/drawing/2014/main" id="{9986A9C1-22EB-47AF-94EC-85342489EB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76" y="3203"/>
                  <a:ext cx="681" cy="6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6" name="Oval 200">
                  <a:extLst>
                    <a:ext uri="{FF2B5EF4-FFF2-40B4-BE49-F238E27FC236}">
                      <a16:creationId xmlns:a16="http://schemas.microsoft.com/office/drawing/2014/main" id="{07849AE7-EA7B-4230-BBBE-CBB9ECE8EA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21" y="3249"/>
                  <a:ext cx="590" cy="5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7" name="Oval 201">
                  <a:extLst>
                    <a:ext uri="{FF2B5EF4-FFF2-40B4-BE49-F238E27FC236}">
                      <a16:creationId xmlns:a16="http://schemas.microsoft.com/office/drawing/2014/main" id="{6B02E856-CAA1-4346-8E7C-47F6CB8EA7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6" y="3293"/>
                  <a:ext cx="499" cy="49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8" name="Oval 202">
                  <a:extLst>
                    <a:ext uri="{FF2B5EF4-FFF2-40B4-BE49-F238E27FC236}">
                      <a16:creationId xmlns:a16="http://schemas.microsoft.com/office/drawing/2014/main" id="{95A20EDF-33C9-4AB5-9872-9B7D3AB27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712" y="3339"/>
                  <a:ext cx="408" cy="40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59" name="Oval 203">
                  <a:extLst>
                    <a:ext uri="{FF2B5EF4-FFF2-40B4-BE49-F238E27FC236}">
                      <a16:creationId xmlns:a16="http://schemas.microsoft.com/office/drawing/2014/main" id="{D62E490E-5C51-4533-BA05-A6ABB67098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757" y="3385"/>
                  <a:ext cx="318" cy="31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54118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60" name="Oval 204">
                  <a:extLst>
                    <a:ext uri="{FF2B5EF4-FFF2-40B4-BE49-F238E27FC236}">
                      <a16:creationId xmlns:a16="http://schemas.microsoft.com/office/drawing/2014/main" id="{D9CC4284-C5A4-42AA-8F96-D672950AA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2" y="3430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61" name="Oval 205">
                  <a:extLst>
                    <a:ext uri="{FF2B5EF4-FFF2-40B4-BE49-F238E27FC236}">
                      <a16:creationId xmlns:a16="http://schemas.microsoft.com/office/drawing/2014/main" id="{63198AAC-1498-4335-9357-A818C6FCD6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3249"/>
                  <a:ext cx="590" cy="5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70000"/>
                      </a:schemeClr>
                    </a:gs>
                    <a:gs pos="100000">
                      <a:schemeClr val="bg1">
                        <a:gamma/>
                        <a:shade val="54118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662" name="Oval 206">
                  <a:extLst>
                    <a:ext uri="{FF2B5EF4-FFF2-40B4-BE49-F238E27FC236}">
                      <a16:creationId xmlns:a16="http://schemas.microsoft.com/office/drawing/2014/main" id="{C796B6C3-41D3-4F02-902A-0A58875F8B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93" y="3475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663" name="AutoShape 207">
                <a:extLst>
                  <a:ext uri="{FF2B5EF4-FFF2-40B4-BE49-F238E27FC236}">
                    <a16:creationId xmlns:a16="http://schemas.microsoft.com/office/drawing/2014/main" id="{FBB163F6-6A64-4C99-91E0-FDC9053E4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067"/>
                <a:ext cx="726" cy="518"/>
              </a:xfrm>
              <a:prstGeom prst="roundRect">
                <a:avLst>
                  <a:gd name="adj" fmla="val 16667"/>
                </a:avLst>
              </a:prstGeom>
              <a:solidFill>
                <a:srgbClr val="000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664" name="AutoShape 208" descr="縦線 (反転)">
              <a:extLst>
                <a:ext uri="{FF2B5EF4-FFF2-40B4-BE49-F238E27FC236}">
                  <a16:creationId xmlns:a16="http://schemas.microsoft.com/office/drawing/2014/main" id="{6065B17C-7399-4F2A-B9B7-FB9874520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488"/>
              <a:ext cx="635" cy="169"/>
            </a:xfrm>
            <a:prstGeom prst="roundRect">
              <a:avLst>
                <a:gd name="adj" fmla="val 50000"/>
              </a:avLst>
            </a:prstGeom>
            <a:pattFill prst="narVert">
              <a:fgClr>
                <a:schemeClr val="bg2">
                  <a:alpha val="60001"/>
                </a:schemeClr>
              </a:fgClr>
              <a:bgClr>
                <a:schemeClr val="bg1">
                  <a:alpha val="60001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5" name="Oval 209">
              <a:extLst>
                <a:ext uri="{FF2B5EF4-FFF2-40B4-BE49-F238E27FC236}">
                  <a16:creationId xmlns:a16="http://schemas.microsoft.com/office/drawing/2014/main" id="{2D3E8BBE-6BC5-4658-941F-36B0E0135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436"/>
              <a:ext cx="90" cy="90"/>
            </a:xfrm>
            <a:prstGeom prst="ellipse">
              <a:avLst/>
            </a:prstGeom>
            <a:gradFill rotWithShape="1">
              <a:gsLst>
                <a:gs pos="0">
                  <a:srgbClr val="CCCC00">
                    <a:gamma/>
                    <a:shade val="46275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66" name="Group 210">
            <a:extLst>
              <a:ext uri="{FF2B5EF4-FFF2-40B4-BE49-F238E27FC236}">
                <a16:creationId xmlns:a16="http://schemas.microsoft.com/office/drawing/2014/main" id="{3F37944B-BE8B-4180-93B6-8E7F8DE432D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5013325"/>
            <a:ext cx="1441450" cy="944563"/>
            <a:chOff x="444" y="2115"/>
            <a:chExt cx="2631" cy="1723"/>
          </a:xfrm>
        </p:grpSpPr>
        <p:sp>
          <p:nvSpPr>
            <p:cNvPr id="19667" name="AutoShape 211">
              <a:extLst>
                <a:ext uri="{FF2B5EF4-FFF2-40B4-BE49-F238E27FC236}">
                  <a16:creationId xmlns:a16="http://schemas.microsoft.com/office/drawing/2014/main" id="{CC448E06-B730-480E-A171-9CDDDB027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2115"/>
              <a:ext cx="318" cy="90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8" name="AutoShape 212">
              <a:extLst>
                <a:ext uri="{FF2B5EF4-FFF2-40B4-BE49-F238E27FC236}">
                  <a16:creationId xmlns:a16="http://schemas.microsoft.com/office/drawing/2014/main" id="{11F38EFA-C1AA-4DE5-AE0C-58E6C89DC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160"/>
              <a:ext cx="2631" cy="1678"/>
            </a:xfrm>
            <a:prstGeom prst="roundRect">
              <a:avLst>
                <a:gd name="adj" fmla="val 196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69" name="AutoShape 213">
              <a:extLst>
                <a:ext uri="{FF2B5EF4-FFF2-40B4-BE49-F238E27FC236}">
                  <a16:creationId xmlns:a16="http://schemas.microsoft.com/office/drawing/2014/main" id="{C5A9009B-073B-4C67-BC58-46AB30736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160"/>
              <a:ext cx="726" cy="1678"/>
            </a:xfrm>
            <a:prstGeom prst="roundRect">
              <a:avLst>
                <a:gd name="adj" fmla="val 2616"/>
              </a:avLst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0" name="AutoShape 214">
              <a:extLst>
                <a:ext uri="{FF2B5EF4-FFF2-40B4-BE49-F238E27FC236}">
                  <a16:creationId xmlns:a16="http://schemas.microsoft.com/office/drawing/2014/main" id="{5CAA6B16-409A-4D5B-BF0B-A7B2BB298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2160"/>
              <a:ext cx="227" cy="1678"/>
            </a:xfrm>
            <a:prstGeom prst="roundRect">
              <a:avLst>
                <a:gd name="adj" fmla="val 13657"/>
              </a:avLst>
            </a:prstGeom>
            <a:gradFill rotWithShape="1">
              <a:gsLst>
                <a:gs pos="0">
                  <a:srgbClr val="5F5F5F"/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1" name="AutoShape 215">
              <a:extLst>
                <a:ext uri="{FF2B5EF4-FFF2-40B4-BE49-F238E27FC236}">
                  <a16:creationId xmlns:a16="http://schemas.microsoft.com/office/drawing/2014/main" id="{2DC889F1-2AA1-4591-A2B8-21105F95E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2750"/>
              <a:ext cx="91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shade val="22353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22353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2" name="AutoShape 216">
              <a:extLst>
                <a:ext uri="{FF2B5EF4-FFF2-40B4-BE49-F238E27FC236}">
                  <a16:creationId xmlns:a16="http://schemas.microsoft.com/office/drawing/2014/main" id="{60DDD498-F8C2-4C03-A4CC-A6A2C5271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" y="2767"/>
              <a:ext cx="61" cy="78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3" name="Rectangle 217">
              <a:extLst>
                <a:ext uri="{FF2B5EF4-FFF2-40B4-BE49-F238E27FC236}">
                  <a16:creationId xmlns:a16="http://schemas.microsoft.com/office/drawing/2014/main" id="{D12E764F-90AC-4ED7-A397-2F4C82169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478"/>
              <a:ext cx="453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4" name="Rectangle 218">
              <a:extLst>
                <a:ext uri="{FF2B5EF4-FFF2-40B4-BE49-F238E27FC236}">
                  <a16:creationId xmlns:a16="http://schemas.microsoft.com/office/drawing/2014/main" id="{F0C48E30-020A-4995-8C53-BB033571E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612"/>
              <a:ext cx="453" cy="9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5" name="Oval 219">
              <a:extLst>
                <a:ext uri="{FF2B5EF4-FFF2-40B4-BE49-F238E27FC236}">
                  <a16:creationId xmlns:a16="http://schemas.microsoft.com/office/drawing/2014/main" id="{004A95AF-E190-4536-AB51-2A5E2BF9D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341"/>
              <a:ext cx="1406" cy="1406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6" name="Oval 220">
              <a:extLst>
                <a:ext uri="{FF2B5EF4-FFF2-40B4-BE49-F238E27FC236}">
                  <a16:creationId xmlns:a16="http://schemas.microsoft.com/office/drawing/2014/main" id="{D6945537-704D-48B9-ADC7-ED8E1987DD7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1351" y="2432"/>
              <a:ext cx="1225" cy="1225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7" name="Oval 221">
              <a:extLst>
                <a:ext uri="{FF2B5EF4-FFF2-40B4-BE49-F238E27FC236}">
                  <a16:creationId xmlns:a16="http://schemas.microsoft.com/office/drawing/2014/main" id="{654B651C-1A45-4CBA-BAD4-378FE1291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568"/>
              <a:ext cx="953" cy="953"/>
            </a:xfrm>
            <a:prstGeom prst="ellipse">
              <a:avLst/>
            </a:prstGeom>
            <a:gradFill rotWithShape="1">
              <a:gsLst>
                <a:gs pos="0">
                  <a:srgbClr val="5F5F5F">
                    <a:gamma/>
                    <a:shade val="15686"/>
                    <a:invGamma/>
                  </a:srgbClr>
                </a:gs>
                <a:gs pos="100000">
                  <a:srgbClr val="5F5F5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8" name="Rectangle 222">
              <a:extLst>
                <a:ext uri="{FF2B5EF4-FFF2-40B4-BE49-F238E27FC236}">
                  <a16:creationId xmlns:a16="http://schemas.microsoft.com/office/drawing/2014/main" id="{455EFED4-B1B5-45ED-83E7-EB80D13F8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160"/>
              <a:ext cx="499" cy="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9" name="AutoShape 223">
              <a:extLst>
                <a:ext uri="{FF2B5EF4-FFF2-40B4-BE49-F238E27FC236}">
                  <a16:creationId xmlns:a16="http://schemas.microsoft.com/office/drawing/2014/main" id="{00E59036-9328-4752-88DE-673FB7755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115"/>
              <a:ext cx="408" cy="90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79216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0" name="Rectangle 224">
              <a:extLst>
                <a:ext uri="{FF2B5EF4-FFF2-40B4-BE49-F238E27FC236}">
                  <a16:creationId xmlns:a16="http://schemas.microsoft.com/office/drawing/2014/main" id="{65AA37B3-A3D4-47B6-A473-A54BD03FB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612"/>
              <a:ext cx="227" cy="18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1" name="AutoShape 225">
              <a:extLst>
                <a:ext uri="{FF2B5EF4-FFF2-40B4-BE49-F238E27FC236}">
                  <a16:creationId xmlns:a16="http://schemas.microsoft.com/office/drawing/2014/main" id="{3E45A74B-3B1E-4DBA-AA29-F219D5947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803"/>
              <a:ext cx="499" cy="488"/>
            </a:xfrm>
            <a:prstGeom prst="roundRect">
              <a:avLst>
                <a:gd name="adj" fmla="val 1666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2" name="Oval 226">
              <a:extLst>
                <a:ext uri="{FF2B5EF4-FFF2-40B4-BE49-F238E27FC236}">
                  <a16:creationId xmlns:a16="http://schemas.microsoft.com/office/drawing/2014/main" id="{D099413C-D07B-4A28-8897-E6CFD8D7B3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57" y="2836"/>
              <a:ext cx="424" cy="42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3" name="Oval 227">
              <a:extLst>
                <a:ext uri="{FF2B5EF4-FFF2-40B4-BE49-F238E27FC236}">
                  <a16:creationId xmlns:a16="http://schemas.microsoft.com/office/drawing/2014/main" id="{4F485592-7DD9-4578-B914-B4E042083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2868"/>
              <a:ext cx="359" cy="35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4" name="Oval 228">
              <a:extLst>
                <a:ext uri="{FF2B5EF4-FFF2-40B4-BE49-F238E27FC236}">
                  <a16:creationId xmlns:a16="http://schemas.microsoft.com/office/drawing/2014/main" id="{BF36E502-A32C-4F05-9C7F-EA4F6406D3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822" y="2901"/>
              <a:ext cx="293" cy="29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5" name="Oval 229">
              <a:extLst>
                <a:ext uri="{FF2B5EF4-FFF2-40B4-BE49-F238E27FC236}">
                  <a16:creationId xmlns:a16="http://schemas.microsoft.com/office/drawing/2014/main" id="{4B8C37E9-4A77-4827-BACD-A6E17663A8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55" y="2934"/>
              <a:ext cx="228" cy="22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54118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6" name="Oval 230">
              <a:extLst>
                <a:ext uri="{FF2B5EF4-FFF2-40B4-BE49-F238E27FC236}">
                  <a16:creationId xmlns:a16="http://schemas.microsoft.com/office/drawing/2014/main" id="{4E27E5D0-C14E-42AF-92AC-7729959D9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7" y="2966"/>
              <a:ext cx="163" cy="163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7" name="Oval 231">
              <a:extLst>
                <a:ext uri="{FF2B5EF4-FFF2-40B4-BE49-F238E27FC236}">
                  <a16:creationId xmlns:a16="http://schemas.microsoft.com/office/drawing/2014/main" id="{32A79D3C-8309-4E7C-90DD-E1DE0C6E9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7" y="2836"/>
              <a:ext cx="424" cy="42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70000"/>
                  </a:schemeClr>
                </a:gs>
                <a:gs pos="100000">
                  <a:schemeClr val="bg1">
                    <a:gamma/>
                    <a:shade val="54118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8" name="Oval 232">
              <a:extLst>
                <a:ext uri="{FF2B5EF4-FFF2-40B4-BE49-F238E27FC236}">
                  <a16:creationId xmlns:a16="http://schemas.microsoft.com/office/drawing/2014/main" id="{BA85A6AF-68E1-4E4B-9896-C1DF03F23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2" y="2998"/>
              <a:ext cx="34" cy="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9" name="AutoShape 233">
              <a:extLst>
                <a:ext uri="{FF2B5EF4-FFF2-40B4-BE49-F238E27FC236}">
                  <a16:creationId xmlns:a16="http://schemas.microsoft.com/office/drawing/2014/main" id="{00C201A4-167A-4C2C-BAE9-E5043D2A3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614"/>
              <a:ext cx="861" cy="859"/>
            </a:xfrm>
            <a:custGeom>
              <a:avLst/>
              <a:gdLst>
                <a:gd name="G0" fmla="+- 2339 0 0"/>
                <a:gd name="G1" fmla="+- 21600 0 2339"/>
                <a:gd name="G2" fmla="+- 21600 0 233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39" y="10800"/>
                  </a:moveTo>
                  <a:cubicBezTo>
                    <a:pt x="2339" y="15473"/>
                    <a:pt x="6127" y="19261"/>
                    <a:pt x="10800" y="19261"/>
                  </a:cubicBezTo>
                  <a:cubicBezTo>
                    <a:pt x="15473" y="19261"/>
                    <a:pt x="19261" y="15473"/>
                    <a:pt x="19261" y="10800"/>
                  </a:cubicBezTo>
                  <a:cubicBezTo>
                    <a:pt x="19261" y="6127"/>
                    <a:pt x="15473" y="2339"/>
                    <a:pt x="10800" y="2339"/>
                  </a:cubicBezTo>
                  <a:cubicBezTo>
                    <a:pt x="6127" y="2339"/>
                    <a:pt x="2339" y="6127"/>
                    <a:pt x="233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100000">
                  <a:srgbClr val="808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0" name="AutoShape 234">
              <a:extLst>
                <a:ext uri="{FF2B5EF4-FFF2-40B4-BE49-F238E27FC236}">
                  <a16:creationId xmlns:a16="http://schemas.microsoft.com/office/drawing/2014/main" id="{E0684D08-03C8-4A7E-B2E7-5CE66A4B4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1" y="2806"/>
              <a:ext cx="499" cy="48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1" name="AutoShape 235">
              <a:extLst>
                <a:ext uri="{FF2B5EF4-FFF2-40B4-BE49-F238E27FC236}">
                  <a16:creationId xmlns:a16="http://schemas.microsoft.com/office/drawing/2014/main" id="{CBAFAF63-0591-4DB7-A91A-E60876750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51"/>
              <a:ext cx="66" cy="154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2" name="AutoShape 236">
              <a:extLst>
                <a:ext uri="{FF2B5EF4-FFF2-40B4-BE49-F238E27FC236}">
                  <a16:creationId xmlns:a16="http://schemas.microsoft.com/office/drawing/2014/main" id="{5347AA83-F5BF-45AE-B3C0-AA24AE5EE1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40" y="1344"/>
              <a:ext cx="45" cy="16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3" name="AutoShape 237">
              <a:extLst>
                <a:ext uri="{FF2B5EF4-FFF2-40B4-BE49-F238E27FC236}">
                  <a16:creationId xmlns:a16="http://schemas.microsoft.com/office/drawing/2014/main" id="{928B29ED-8345-478C-9E30-F1844F9AC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2160"/>
              <a:ext cx="771" cy="136"/>
            </a:xfrm>
            <a:prstGeom prst="roundRect">
              <a:avLst>
                <a:gd name="adj" fmla="val 36764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94" name="Group 238">
            <a:extLst>
              <a:ext uri="{FF2B5EF4-FFF2-40B4-BE49-F238E27FC236}">
                <a16:creationId xmlns:a16="http://schemas.microsoft.com/office/drawing/2014/main" id="{5B426CD8-5C9A-456B-BDF2-8BD324D5DFB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96975"/>
            <a:ext cx="1439863" cy="881063"/>
            <a:chOff x="353" y="164"/>
            <a:chExt cx="2449" cy="1497"/>
          </a:xfrm>
        </p:grpSpPr>
        <p:sp>
          <p:nvSpPr>
            <p:cNvPr id="19695" name="AutoShape 239">
              <a:extLst>
                <a:ext uri="{FF2B5EF4-FFF2-40B4-BE49-F238E27FC236}">
                  <a16:creationId xmlns:a16="http://schemas.microsoft.com/office/drawing/2014/main" id="{DB413EB1-20A9-4BC1-9789-170095819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0"/>
              <a:ext cx="2449" cy="1451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rgbClr val="333333">
                    <a:gamma/>
                    <a:shade val="25490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9696" name="AutoShape 240">
              <a:extLst>
                <a:ext uri="{FF2B5EF4-FFF2-40B4-BE49-F238E27FC236}">
                  <a16:creationId xmlns:a16="http://schemas.microsoft.com/office/drawing/2014/main" id="{F6CD76E7-2226-4A8F-8845-FE3B86E1C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64"/>
              <a:ext cx="318" cy="90"/>
            </a:xfrm>
            <a:prstGeom prst="roundRect">
              <a:avLst>
                <a:gd name="adj" fmla="val 6375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7" name="AutoShape 241">
              <a:extLst>
                <a:ext uri="{FF2B5EF4-FFF2-40B4-BE49-F238E27FC236}">
                  <a16:creationId xmlns:a16="http://schemas.microsoft.com/office/drawing/2014/main" id="{5E973328-A04D-4DE1-B954-8F1EF23FC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346"/>
              <a:ext cx="408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8" name="Oval 242">
              <a:extLst>
                <a:ext uri="{FF2B5EF4-FFF2-40B4-BE49-F238E27FC236}">
                  <a16:creationId xmlns:a16="http://schemas.microsoft.com/office/drawing/2014/main" id="{A69D2694-68BD-4FE6-8050-BBE602C9C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0" y="300"/>
              <a:ext cx="1587" cy="1316"/>
            </a:xfrm>
            <a:prstGeom prst="ellipse">
              <a:avLst/>
            </a:prstGeom>
            <a:gradFill rotWithShape="1">
              <a:gsLst>
                <a:gs pos="0">
                  <a:srgbClr val="1C1C1C">
                    <a:gamma/>
                    <a:tint val="66667"/>
                    <a:invGamma/>
                  </a:srgbClr>
                </a:gs>
                <a:gs pos="100000">
                  <a:srgbClr val="1C1C1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99" name="AutoShape 243">
              <a:extLst>
                <a:ext uri="{FF2B5EF4-FFF2-40B4-BE49-F238E27FC236}">
                  <a16:creationId xmlns:a16="http://schemas.microsoft.com/office/drawing/2014/main" id="{956533C1-6703-4EE8-A195-733E4A98C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5"/>
              <a:ext cx="137" cy="136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0" name="AutoShape 244">
              <a:extLst>
                <a:ext uri="{FF2B5EF4-FFF2-40B4-BE49-F238E27FC236}">
                  <a16:creationId xmlns:a16="http://schemas.microsoft.com/office/drawing/2014/main" id="{2E32F831-B6F5-4150-94F5-32F9E06CE5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482"/>
              <a:ext cx="45" cy="22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1" name="AutoShape 245">
              <a:extLst>
                <a:ext uri="{FF2B5EF4-FFF2-40B4-BE49-F238E27FC236}">
                  <a16:creationId xmlns:a16="http://schemas.microsoft.com/office/drawing/2014/main" id="{BBCE2D47-EFDE-429E-8A36-61374F6B0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89"/>
              <a:ext cx="318" cy="136"/>
            </a:xfrm>
            <a:prstGeom prst="roundRect">
              <a:avLst>
                <a:gd name="adj" fmla="val 40440"/>
              </a:avLst>
            </a:prstGeom>
            <a:gradFill rotWithShape="1">
              <a:gsLst>
                <a:gs pos="0">
                  <a:srgbClr val="E8E490"/>
                </a:gs>
                <a:gs pos="100000">
                  <a:srgbClr val="E8E49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02" name="Group 246">
              <a:extLst>
                <a:ext uri="{FF2B5EF4-FFF2-40B4-BE49-F238E27FC236}">
                  <a16:creationId xmlns:a16="http://schemas.microsoft.com/office/drawing/2014/main" id="{AFD1CD1C-7F9B-4759-A409-1F7C005DDC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6" y="346"/>
              <a:ext cx="136" cy="136"/>
              <a:chOff x="1306" y="346"/>
              <a:chExt cx="136" cy="136"/>
            </a:xfrm>
          </p:grpSpPr>
          <p:sp>
            <p:nvSpPr>
              <p:cNvPr id="19703" name="Oval 247">
                <a:extLst>
                  <a:ext uri="{FF2B5EF4-FFF2-40B4-BE49-F238E27FC236}">
                    <a16:creationId xmlns:a16="http://schemas.microsoft.com/office/drawing/2014/main" id="{3FA23372-DA72-44EA-AC17-BBC5DA3F2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46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6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04" name="Oval 248">
                <a:extLst>
                  <a:ext uri="{FF2B5EF4-FFF2-40B4-BE49-F238E27FC236}">
                    <a16:creationId xmlns:a16="http://schemas.microsoft.com/office/drawing/2014/main" id="{04F642E1-23E2-4BC3-B4CE-BF8022C4F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369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05" name="AutoShape 249" descr="横線">
              <a:extLst>
                <a:ext uri="{FF2B5EF4-FFF2-40B4-BE49-F238E27FC236}">
                  <a16:creationId xmlns:a16="http://schemas.microsoft.com/office/drawing/2014/main" id="{FDAB9D98-DE3A-4AEC-AC2B-F8F38326E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" y="355"/>
              <a:ext cx="385" cy="118"/>
            </a:xfrm>
            <a:prstGeom prst="roundRect">
              <a:avLst>
                <a:gd name="adj" fmla="val 16667"/>
              </a:avLst>
            </a:prstGeom>
            <a:pattFill prst="ltHorz">
              <a:fgClr>
                <a:srgbClr val="C0C0C0">
                  <a:alpha val="70000"/>
                </a:srgbClr>
              </a:fgClr>
              <a:bgClr>
                <a:schemeClr val="bg1">
                  <a:alpha val="7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6" name="Rectangle 250">
              <a:extLst>
                <a:ext uri="{FF2B5EF4-FFF2-40B4-BE49-F238E27FC236}">
                  <a16:creationId xmlns:a16="http://schemas.microsoft.com/office/drawing/2014/main" id="{4CA5595F-9DD4-45B3-9E7C-19357A34F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935"/>
              <a:ext cx="499" cy="9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7" name="Rectangle 251">
              <a:extLst>
                <a:ext uri="{FF2B5EF4-FFF2-40B4-BE49-F238E27FC236}">
                  <a16:creationId xmlns:a16="http://schemas.microsoft.com/office/drawing/2014/main" id="{68961C62-26DA-4881-85F0-62915DBE5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46"/>
              <a:ext cx="136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8" name="AutoShape 252">
              <a:extLst>
                <a:ext uri="{FF2B5EF4-FFF2-40B4-BE49-F238E27FC236}">
                  <a16:creationId xmlns:a16="http://schemas.microsoft.com/office/drawing/2014/main" id="{2F2A3AA7-6B7B-4BFE-BF52-D19F52F186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-833"/>
              <a:ext cx="45" cy="22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9" name="Oval 253">
              <a:extLst>
                <a:ext uri="{FF2B5EF4-FFF2-40B4-BE49-F238E27FC236}">
                  <a16:creationId xmlns:a16="http://schemas.microsoft.com/office/drawing/2014/main" id="{D1C88F3A-0551-4FC9-8C78-0593F281D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391"/>
              <a:ext cx="1134" cy="1134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0" name="Oval 254">
              <a:extLst>
                <a:ext uri="{FF2B5EF4-FFF2-40B4-BE49-F238E27FC236}">
                  <a16:creationId xmlns:a16="http://schemas.microsoft.com/office/drawing/2014/main" id="{8EA0FDBE-8CA5-42F1-927A-DD02D8A18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436"/>
              <a:ext cx="1043" cy="104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1" name="Oval 255">
              <a:extLst>
                <a:ext uri="{FF2B5EF4-FFF2-40B4-BE49-F238E27FC236}">
                  <a16:creationId xmlns:a16="http://schemas.microsoft.com/office/drawing/2014/main" id="{BAEA5864-95BE-4E99-9333-EDFBB0FA19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600000">
              <a:off x="1623" y="482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2" name="Oval 256">
              <a:extLst>
                <a:ext uri="{FF2B5EF4-FFF2-40B4-BE49-F238E27FC236}">
                  <a16:creationId xmlns:a16="http://schemas.microsoft.com/office/drawing/2014/main" id="{9849B9DD-BC9E-47A4-9B88-7DB41B333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527"/>
              <a:ext cx="861" cy="86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3" name="Oval 257">
              <a:extLst>
                <a:ext uri="{FF2B5EF4-FFF2-40B4-BE49-F238E27FC236}">
                  <a16:creationId xmlns:a16="http://schemas.microsoft.com/office/drawing/2014/main" id="{23CB7A76-1CAA-4859-8C56-EFD559A004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14" y="578"/>
              <a:ext cx="771" cy="76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14" name="Oval 258">
              <a:extLst>
                <a:ext uri="{FF2B5EF4-FFF2-40B4-BE49-F238E27FC236}">
                  <a16:creationId xmlns:a16="http://schemas.microsoft.com/office/drawing/2014/main" id="{735D2AB8-9C02-4410-9311-8409696ABB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59" y="617"/>
              <a:ext cx="681" cy="682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15" name="Group 259">
              <a:extLst>
                <a:ext uri="{FF2B5EF4-FFF2-40B4-BE49-F238E27FC236}">
                  <a16:creationId xmlns:a16="http://schemas.microsoft.com/office/drawing/2014/main" id="{D756A847-E84F-4571-AC55-55A2BA756B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9" y="779"/>
              <a:ext cx="499" cy="357"/>
              <a:chOff x="2440" y="3203"/>
              <a:chExt cx="952" cy="681"/>
            </a:xfrm>
          </p:grpSpPr>
          <p:sp>
            <p:nvSpPr>
              <p:cNvPr id="19716" name="AutoShape 260">
                <a:extLst>
                  <a:ext uri="{FF2B5EF4-FFF2-40B4-BE49-F238E27FC236}">
                    <a16:creationId xmlns:a16="http://schemas.microsoft.com/office/drawing/2014/main" id="{5D23AD70-EE2C-48E2-85B8-BC4263EF8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3"/>
                <a:ext cx="952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7" name="Oval 261">
                <a:extLst>
                  <a:ext uri="{FF2B5EF4-FFF2-40B4-BE49-F238E27FC236}">
                    <a16:creationId xmlns:a16="http://schemas.microsoft.com/office/drawing/2014/main" id="{76EFA765-7DF1-4948-AEE0-A1A1E9B62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681" cy="681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8" name="Oval 262">
                <a:extLst>
                  <a:ext uri="{FF2B5EF4-FFF2-40B4-BE49-F238E27FC236}">
                    <a16:creationId xmlns:a16="http://schemas.microsoft.com/office/drawing/2014/main" id="{54FDA506-04A4-43C6-934F-5014301DF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19" name="Oval 263">
                <a:extLst>
                  <a:ext uri="{FF2B5EF4-FFF2-40B4-BE49-F238E27FC236}">
                    <a16:creationId xmlns:a16="http://schemas.microsoft.com/office/drawing/2014/main" id="{E466050C-F2B7-4F56-8C16-833226068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93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0" name="Oval 264">
                <a:extLst>
                  <a:ext uri="{FF2B5EF4-FFF2-40B4-BE49-F238E27FC236}">
                    <a16:creationId xmlns:a16="http://schemas.microsoft.com/office/drawing/2014/main" id="{60B8FEF9-B374-43E4-B64B-26914F6FA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12" y="3339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1" name="Oval 265">
                <a:extLst>
                  <a:ext uri="{FF2B5EF4-FFF2-40B4-BE49-F238E27FC236}">
                    <a16:creationId xmlns:a16="http://schemas.microsoft.com/office/drawing/2014/main" id="{D4176EC4-22E8-4DE5-B690-499042086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7" y="3385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2" name="Oval 266">
                <a:extLst>
                  <a:ext uri="{FF2B5EF4-FFF2-40B4-BE49-F238E27FC236}">
                    <a16:creationId xmlns:a16="http://schemas.microsoft.com/office/drawing/2014/main" id="{87A592B4-B6E5-4092-B1FC-5BA8747E3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3" name="Oval 267">
                <a:extLst>
                  <a:ext uri="{FF2B5EF4-FFF2-40B4-BE49-F238E27FC236}">
                    <a16:creationId xmlns:a16="http://schemas.microsoft.com/office/drawing/2014/main" id="{1869C241-6F2E-4B3F-B1B2-07B3B3912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24" name="Oval 268">
                <a:extLst>
                  <a:ext uri="{FF2B5EF4-FFF2-40B4-BE49-F238E27FC236}">
                    <a16:creationId xmlns:a16="http://schemas.microsoft.com/office/drawing/2014/main" id="{77F40D77-298C-4CE4-94BE-DB7B80C74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75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25" name="AutoShape 269">
              <a:extLst>
                <a:ext uri="{FF2B5EF4-FFF2-40B4-BE49-F238E27FC236}">
                  <a16:creationId xmlns:a16="http://schemas.microsoft.com/office/drawing/2014/main" id="{B7FB7241-005B-4F4C-9E42-43F39A760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663"/>
              <a:ext cx="589" cy="588"/>
            </a:xfrm>
            <a:custGeom>
              <a:avLst/>
              <a:gdLst>
                <a:gd name="G0" fmla="+- 1506 0 0"/>
                <a:gd name="G1" fmla="+- 21600 0 1506"/>
                <a:gd name="G2" fmla="+- 21600 0 15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06" y="10800"/>
                  </a:moveTo>
                  <a:cubicBezTo>
                    <a:pt x="1506" y="15933"/>
                    <a:pt x="5667" y="20094"/>
                    <a:pt x="10800" y="20094"/>
                  </a:cubicBezTo>
                  <a:cubicBezTo>
                    <a:pt x="15933" y="20094"/>
                    <a:pt x="20094" y="15933"/>
                    <a:pt x="20094" y="10800"/>
                  </a:cubicBezTo>
                  <a:cubicBezTo>
                    <a:pt x="20094" y="5667"/>
                    <a:pt x="15933" y="1506"/>
                    <a:pt x="10800" y="1506"/>
                  </a:cubicBezTo>
                  <a:cubicBezTo>
                    <a:pt x="5667" y="1506"/>
                    <a:pt x="1506" y="5667"/>
                    <a:pt x="1506" y="1080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26" name="Group 270">
            <a:extLst>
              <a:ext uri="{FF2B5EF4-FFF2-40B4-BE49-F238E27FC236}">
                <a16:creationId xmlns:a16="http://schemas.microsoft.com/office/drawing/2014/main" id="{B63BCAC4-89F2-454B-8086-E7E667367346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213100"/>
            <a:ext cx="1439863" cy="746125"/>
            <a:chOff x="262" y="164"/>
            <a:chExt cx="3765" cy="1950"/>
          </a:xfrm>
        </p:grpSpPr>
        <p:sp>
          <p:nvSpPr>
            <p:cNvPr id="19727" name="AutoShape 271">
              <a:extLst>
                <a:ext uri="{FF2B5EF4-FFF2-40B4-BE49-F238E27FC236}">
                  <a16:creationId xmlns:a16="http://schemas.microsoft.com/office/drawing/2014/main" id="{F884E165-A97B-4794-82D7-F9744D6AC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64"/>
              <a:ext cx="3765" cy="4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8" name="AutoShape 272">
              <a:extLst>
                <a:ext uri="{FF2B5EF4-FFF2-40B4-BE49-F238E27FC236}">
                  <a16:creationId xmlns:a16="http://schemas.microsoft.com/office/drawing/2014/main" id="{1E66297C-9087-4A90-830A-3DDF95EE5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706"/>
              <a:ext cx="3765" cy="4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29" name="Rectangle 273">
              <a:extLst>
                <a:ext uri="{FF2B5EF4-FFF2-40B4-BE49-F238E27FC236}">
                  <a16:creationId xmlns:a16="http://schemas.microsoft.com/office/drawing/2014/main" id="{FF81017B-525E-407E-AC9D-23395A95E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46"/>
              <a:ext cx="3765" cy="1587"/>
            </a:xfrm>
            <a:prstGeom prst="rect">
              <a:avLst/>
            </a:prstGeom>
            <a:gradFill rotWithShape="1">
              <a:gsLst>
                <a:gs pos="0">
                  <a:srgbClr val="CC99FF">
                    <a:gamma/>
                    <a:tint val="76078"/>
                    <a:invGamma/>
                  </a:srgbClr>
                </a:gs>
                <a:gs pos="100000">
                  <a:srgbClr val="CC99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0" name="AutoShape 274">
              <a:extLst>
                <a:ext uri="{FF2B5EF4-FFF2-40B4-BE49-F238E27FC236}">
                  <a16:creationId xmlns:a16="http://schemas.microsoft.com/office/drawing/2014/main" id="{811E9ED7-1E15-4EBF-BE0E-9A2C89BE7B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07" y="164"/>
              <a:ext cx="680" cy="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1" name="AutoShape 275">
              <a:extLst>
                <a:ext uri="{FF2B5EF4-FFF2-40B4-BE49-F238E27FC236}">
                  <a16:creationId xmlns:a16="http://schemas.microsoft.com/office/drawing/2014/main" id="{9895B919-4C77-4774-ACD0-011D260AB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64"/>
              <a:ext cx="590" cy="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FF">
                    <a:gamma/>
                    <a:shade val="46275"/>
                    <a:invGamma/>
                  </a:srgbClr>
                </a:gs>
                <a:gs pos="50000">
                  <a:srgbClr val="CC99FF"/>
                </a:gs>
                <a:gs pos="100000">
                  <a:srgbClr val="CC99FF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2" name="Oval 276">
              <a:extLst>
                <a:ext uri="{FF2B5EF4-FFF2-40B4-BE49-F238E27FC236}">
                  <a16:creationId xmlns:a16="http://schemas.microsoft.com/office/drawing/2014/main" id="{6F6B7B7D-FC2B-43DE-BD80-CA02FD42E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46"/>
              <a:ext cx="1587" cy="158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3" name="Oval 277">
              <a:extLst>
                <a:ext uri="{FF2B5EF4-FFF2-40B4-BE49-F238E27FC236}">
                  <a16:creationId xmlns:a16="http://schemas.microsoft.com/office/drawing/2014/main" id="{76886105-084D-4464-A63A-0FAEBFE94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572"/>
              <a:ext cx="1134" cy="113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4" name="Oval 278">
              <a:extLst>
                <a:ext uri="{FF2B5EF4-FFF2-40B4-BE49-F238E27FC236}">
                  <a16:creationId xmlns:a16="http://schemas.microsoft.com/office/drawing/2014/main" id="{70DD8575-8A77-41D1-BB43-F2A0715094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7" y="618"/>
              <a:ext cx="1043" cy="1043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35" name="Oval 279">
              <a:extLst>
                <a:ext uri="{FF2B5EF4-FFF2-40B4-BE49-F238E27FC236}">
                  <a16:creationId xmlns:a16="http://schemas.microsoft.com/office/drawing/2014/main" id="{B3828C1A-5039-4245-A840-904B8E09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708"/>
              <a:ext cx="862" cy="8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36" name="Group 280">
              <a:extLst>
                <a:ext uri="{FF2B5EF4-FFF2-40B4-BE49-F238E27FC236}">
                  <a16:creationId xmlns:a16="http://schemas.microsoft.com/office/drawing/2014/main" id="{3459A23B-533F-491E-AAE1-B2CAE8A967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9" y="966"/>
              <a:ext cx="499" cy="349"/>
              <a:chOff x="4390" y="3113"/>
              <a:chExt cx="907" cy="635"/>
            </a:xfrm>
          </p:grpSpPr>
          <p:sp>
            <p:nvSpPr>
              <p:cNvPr id="19737" name="AutoShape 281">
                <a:extLst>
                  <a:ext uri="{FF2B5EF4-FFF2-40B4-BE49-F238E27FC236}">
                    <a16:creationId xmlns:a16="http://schemas.microsoft.com/office/drawing/2014/main" id="{74B23242-09CE-456A-8226-1200D644C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113"/>
                <a:ext cx="907" cy="635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8" name="Oval 282">
                <a:extLst>
                  <a:ext uri="{FF2B5EF4-FFF2-40B4-BE49-F238E27FC236}">
                    <a16:creationId xmlns:a16="http://schemas.microsoft.com/office/drawing/2014/main" id="{6C3F1C71-6D52-4624-9262-0365694C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535" y="3115"/>
                <a:ext cx="618" cy="61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39" name="Oval 283">
                <a:extLst>
                  <a:ext uri="{FF2B5EF4-FFF2-40B4-BE49-F238E27FC236}">
                    <a16:creationId xmlns:a16="http://schemas.microsoft.com/office/drawing/2014/main" id="{B495F159-473E-4ECA-813B-BF907B3B4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2" y="3161"/>
                <a:ext cx="523" cy="524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0" name="Oval 284">
                <a:extLst>
                  <a:ext uri="{FF2B5EF4-FFF2-40B4-BE49-F238E27FC236}">
                    <a16:creationId xmlns:a16="http://schemas.microsoft.com/office/drawing/2014/main" id="{45A6F78A-BFD3-448A-84E5-91CB3F2CC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4630" y="3210"/>
                <a:ext cx="427" cy="42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1" name="Oval 285">
                <a:extLst>
                  <a:ext uri="{FF2B5EF4-FFF2-40B4-BE49-F238E27FC236}">
                    <a16:creationId xmlns:a16="http://schemas.microsoft.com/office/drawing/2014/main" id="{7868AFDC-E683-4C81-918D-F95F32BB1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677" y="3258"/>
                <a:ext cx="334" cy="333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2" name="Oval 286">
                <a:extLst>
                  <a:ext uri="{FF2B5EF4-FFF2-40B4-BE49-F238E27FC236}">
                    <a16:creationId xmlns:a16="http://schemas.microsoft.com/office/drawing/2014/main" id="{4637FE8A-7C3B-4C4E-8018-B5697BE6A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4" y="3305"/>
                <a:ext cx="238" cy="23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43" name="Oval 287">
                <a:extLst>
                  <a:ext uri="{FF2B5EF4-FFF2-40B4-BE49-F238E27FC236}">
                    <a16:creationId xmlns:a16="http://schemas.microsoft.com/office/drawing/2014/main" id="{05B6221F-E0CA-4FD2-8F87-A4E5D5ECB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3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44" name="AutoShape 288">
              <a:extLst>
                <a:ext uri="{FF2B5EF4-FFF2-40B4-BE49-F238E27FC236}">
                  <a16:creationId xmlns:a16="http://schemas.microsoft.com/office/drawing/2014/main" id="{C29C82E4-A068-44EE-8040-0CD01565B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709"/>
              <a:ext cx="862" cy="862"/>
            </a:xfrm>
            <a:custGeom>
              <a:avLst/>
              <a:gdLst>
                <a:gd name="G0" fmla="+- 3333 0 0"/>
                <a:gd name="G1" fmla="+- 21600 0 3333"/>
                <a:gd name="G2" fmla="+- 21600 0 333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33" y="10800"/>
                  </a:moveTo>
                  <a:cubicBezTo>
                    <a:pt x="3333" y="14924"/>
                    <a:pt x="6676" y="18267"/>
                    <a:pt x="10800" y="18267"/>
                  </a:cubicBezTo>
                  <a:cubicBezTo>
                    <a:pt x="14924" y="18267"/>
                    <a:pt x="18267" y="14924"/>
                    <a:pt x="18267" y="10800"/>
                  </a:cubicBezTo>
                  <a:cubicBezTo>
                    <a:pt x="18267" y="6676"/>
                    <a:pt x="14924" y="3333"/>
                    <a:pt x="10800" y="3333"/>
                  </a:cubicBezTo>
                  <a:cubicBezTo>
                    <a:pt x="6676" y="3333"/>
                    <a:pt x="3333" y="6676"/>
                    <a:pt x="333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490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5" name="Rectangle 289">
              <a:extLst>
                <a:ext uri="{FF2B5EF4-FFF2-40B4-BE49-F238E27FC236}">
                  <a16:creationId xmlns:a16="http://schemas.microsoft.com/office/drawing/2014/main" id="{9407D21E-A085-4B07-A74C-C9CC3B601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935"/>
              <a:ext cx="91" cy="40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6" name="Rectangle 290">
              <a:extLst>
                <a:ext uri="{FF2B5EF4-FFF2-40B4-BE49-F238E27FC236}">
                  <a16:creationId xmlns:a16="http://schemas.microsoft.com/office/drawing/2014/main" id="{B1DC6CB1-7A6F-48E8-AC1A-D876750DE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890"/>
              <a:ext cx="136" cy="40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7" name="Rectangle 291">
              <a:extLst>
                <a:ext uri="{FF2B5EF4-FFF2-40B4-BE49-F238E27FC236}">
                  <a16:creationId xmlns:a16="http://schemas.microsoft.com/office/drawing/2014/main" id="{F1A69455-20AC-4EC7-8B0D-6FEA74127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799"/>
              <a:ext cx="136" cy="63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48" name="AutoShape 292" descr="縦線">
              <a:extLst>
                <a:ext uri="{FF2B5EF4-FFF2-40B4-BE49-F238E27FC236}">
                  <a16:creationId xmlns:a16="http://schemas.microsoft.com/office/drawing/2014/main" id="{B84D5469-067A-4E86-BB1D-EF445EC23B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984" y="255"/>
              <a:ext cx="907" cy="181"/>
            </a:xfrm>
            <a:custGeom>
              <a:avLst/>
              <a:gdLst>
                <a:gd name="G0" fmla="+- 2544 0 0"/>
                <a:gd name="G1" fmla="+- 21600 0 2544"/>
                <a:gd name="G2" fmla="*/ 2544 1 2"/>
                <a:gd name="G3" fmla="+- 21600 0 G2"/>
                <a:gd name="G4" fmla="+/ 2544 21600 2"/>
                <a:gd name="G5" fmla="+/ G1 0 2"/>
                <a:gd name="G6" fmla="*/ 21600 21600 2544"/>
                <a:gd name="G7" fmla="*/ G6 1 2"/>
                <a:gd name="G8" fmla="+- 21600 0 G7"/>
                <a:gd name="G9" fmla="*/ 21600 1 2"/>
                <a:gd name="G10" fmla="+- 2544 0 G9"/>
                <a:gd name="G11" fmla="?: G10 G8 0"/>
                <a:gd name="G12" fmla="?: G10 G7 21600"/>
                <a:gd name="T0" fmla="*/ 20328 w 21600"/>
                <a:gd name="T1" fmla="*/ 10800 h 21600"/>
                <a:gd name="T2" fmla="*/ 10800 w 21600"/>
                <a:gd name="T3" fmla="*/ 21600 h 21600"/>
                <a:gd name="T4" fmla="*/ 1272 w 21600"/>
                <a:gd name="T5" fmla="*/ 10800 h 21600"/>
                <a:gd name="T6" fmla="*/ 10800 w 21600"/>
                <a:gd name="T7" fmla="*/ 0 h 21600"/>
                <a:gd name="T8" fmla="*/ 3072 w 21600"/>
                <a:gd name="T9" fmla="*/ 3072 h 21600"/>
                <a:gd name="T10" fmla="*/ 18528 w 21600"/>
                <a:gd name="T11" fmla="*/ 185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44" y="21600"/>
                  </a:lnTo>
                  <a:lnTo>
                    <a:pt x="1905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chemeClr val="bg2">
                  <a:alpha val="50000"/>
                </a:schemeClr>
              </a:fgClr>
              <a:bgClr>
                <a:schemeClr val="bg1">
                  <a:alpha val="5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49" name="Group 293">
            <a:extLst>
              <a:ext uri="{FF2B5EF4-FFF2-40B4-BE49-F238E27FC236}">
                <a16:creationId xmlns:a16="http://schemas.microsoft.com/office/drawing/2014/main" id="{11BCABF1-9152-41BE-BD5C-4402676102E5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068638"/>
            <a:ext cx="1439862" cy="996950"/>
            <a:chOff x="353" y="1933"/>
            <a:chExt cx="2948" cy="2041"/>
          </a:xfrm>
        </p:grpSpPr>
        <p:sp>
          <p:nvSpPr>
            <p:cNvPr id="19750" name="AutoShape 294">
              <a:extLst>
                <a:ext uri="{FF2B5EF4-FFF2-40B4-BE49-F238E27FC236}">
                  <a16:creationId xmlns:a16="http://schemas.microsoft.com/office/drawing/2014/main" id="{7781100E-8CCE-47CE-9044-AFD6CFAB4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933"/>
              <a:ext cx="2948" cy="20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1" name="AutoShape 295">
              <a:extLst>
                <a:ext uri="{FF2B5EF4-FFF2-40B4-BE49-F238E27FC236}">
                  <a16:creationId xmlns:a16="http://schemas.microsoft.com/office/drawing/2014/main" id="{AC851205-7E82-4A35-A5E0-402B56DFA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33"/>
              <a:ext cx="2359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2" name="Oval 296">
              <a:extLst>
                <a:ext uri="{FF2B5EF4-FFF2-40B4-BE49-F238E27FC236}">
                  <a16:creationId xmlns:a16="http://schemas.microsoft.com/office/drawing/2014/main" id="{D02FA7BF-26E3-48AB-A582-10E652B76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160"/>
              <a:ext cx="1679" cy="167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3" name="Oval 297">
              <a:extLst>
                <a:ext uri="{FF2B5EF4-FFF2-40B4-BE49-F238E27FC236}">
                  <a16:creationId xmlns:a16="http://schemas.microsoft.com/office/drawing/2014/main" id="{C6C222E1-1A81-4944-BA3E-2A7AB854B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387"/>
              <a:ext cx="1224" cy="122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4" name="Oval 298">
              <a:extLst>
                <a:ext uri="{FF2B5EF4-FFF2-40B4-BE49-F238E27FC236}">
                  <a16:creationId xmlns:a16="http://schemas.microsoft.com/office/drawing/2014/main" id="{A66D269F-120F-46AF-AC67-9373188B0F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00000">
              <a:off x="1714" y="2432"/>
              <a:ext cx="1134" cy="1134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5" name="Oval 299">
              <a:extLst>
                <a:ext uri="{FF2B5EF4-FFF2-40B4-BE49-F238E27FC236}">
                  <a16:creationId xmlns:a16="http://schemas.microsoft.com/office/drawing/2014/main" id="{AE149984-96ED-4EAF-9DE6-0FDA074D4A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50" y="2568"/>
              <a:ext cx="862" cy="8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6" name="AutoShape 300">
              <a:extLst>
                <a:ext uri="{FF2B5EF4-FFF2-40B4-BE49-F238E27FC236}">
                  <a16:creationId xmlns:a16="http://schemas.microsoft.com/office/drawing/2014/main" id="{C22ABA00-98B2-4BE0-A0A6-C93E6D25E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7" y="2148"/>
              <a:ext cx="774" cy="204"/>
            </a:xfrm>
            <a:prstGeom prst="roundRect">
              <a:avLst>
                <a:gd name="adj" fmla="val 3204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39999"/>
                  </a:schemeClr>
                </a:gs>
                <a:gs pos="100000">
                  <a:schemeClr val="tx1">
                    <a:alpha val="8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7" name="Oval 301">
              <a:extLst>
                <a:ext uri="{FF2B5EF4-FFF2-40B4-BE49-F238E27FC236}">
                  <a16:creationId xmlns:a16="http://schemas.microsoft.com/office/drawing/2014/main" id="{379EB0B7-325D-4F53-83B6-F50FB6708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432"/>
              <a:ext cx="91" cy="91"/>
            </a:xfrm>
            <a:prstGeom prst="ellipse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100000">
                  <a:srgbClr val="CC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8" name="Rectangle 302">
              <a:extLst>
                <a:ext uri="{FF2B5EF4-FFF2-40B4-BE49-F238E27FC236}">
                  <a16:creationId xmlns:a16="http://schemas.microsoft.com/office/drawing/2014/main" id="{F31CB949-AFF3-4E5A-96B7-E9E6A8A6D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931"/>
              <a:ext cx="499" cy="1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59" name="Rectangle 303">
              <a:extLst>
                <a:ext uri="{FF2B5EF4-FFF2-40B4-BE49-F238E27FC236}">
                  <a16:creationId xmlns:a16="http://schemas.microsoft.com/office/drawing/2014/main" id="{E0D77645-1CF6-4ACD-AC3A-C77F7A0DE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612"/>
              <a:ext cx="726" cy="9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0" name="AutoShape 304">
              <a:extLst>
                <a:ext uri="{FF2B5EF4-FFF2-40B4-BE49-F238E27FC236}">
                  <a16:creationId xmlns:a16="http://schemas.microsoft.com/office/drawing/2014/main" id="{4444401A-37B0-40E3-8C0F-2986ED0B4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60"/>
              <a:ext cx="318" cy="149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>
                    <a:alpha val="70000"/>
                  </a:schemeClr>
                </a:gs>
                <a:gs pos="100000">
                  <a:schemeClr val="tx2">
                    <a:gamma/>
                    <a:tint val="7372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1" name="Oval 305">
              <a:extLst>
                <a:ext uri="{FF2B5EF4-FFF2-40B4-BE49-F238E27FC236}">
                  <a16:creationId xmlns:a16="http://schemas.microsoft.com/office/drawing/2014/main" id="{BE7A574A-F7E3-4691-BE0A-50A42CBC0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933"/>
              <a:ext cx="544" cy="91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2" name="Oval 306">
              <a:extLst>
                <a:ext uri="{FF2B5EF4-FFF2-40B4-BE49-F238E27FC236}">
                  <a16:creationId xmlns:a16="http://schemas.microsoft.com/office/drawing/2014/main" id="{E2395A7F-F19C-4F60-A4EF-B7D012202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933"/>
              <a:ext cx="454" cy="91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63" name="AutoShape 307">
              <a:extLst>
                <a:ext uri="{FF2B5EF4-FFF2-40B4-BE49-F238E27FC236}">
                  <a16:creationId xmlns:a16="http://schemas.microsoft.com/office/drawing/2014/main" id="{864461D7-CAD7-4FEF-B0A3-DFD607AE9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05"/>
              <a:ext cx="136" cy="140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64" name="Group 308">
              <a:extLst>
                <a:ext uri="{FF2B5EF4-FFF2-40B4-BE49-F238E27FC236}">
                  <a16:creationId xmlns:a16="http://schemas.microsoft.com/office/drawing/2014/main" id="{F9C85929-137A-4AEC-A41E-0349379480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2840"/>
              <a:ext cx="408" cy="327"/>
              <a:chOff x="6660" y="2462"/>
              <a:chExt cx="588" cy="471"/>
            </a:xfrm>
          </p:grpSpPr>
          <p:sp>
            <p:nvSpPr>
              <p:cNvPr id="19765" name="AutoShape 309">
                <a:extLst>
                  <a:ext uri="{FF2B5EF4-FFF2-40B4-BE49-F238E27FC236}">
                    <a16:creationId xmlns:a16="http://schemas.microsoft.com/office/drawing/2014/main" id="{0B42A0A7-352B-4F32-84DE-605C2BBB4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0" y="2462"/>
                <a:ext cx="588" cy="47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6" name="Oval 310">
                <a:extLst>
                  <a:ext uri="{FF2B5EF4-FFF2-40B4-BE49-F238E27FC236}">
                    <a16:creationId xmlns:a16="http://schemas.microsoft.com/office/drawing/2014/main" id="{D0881524-F012-4C63-B7A0-3A93A1264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7" name="Oval 311">
                <a:extLst>
                  <a:ext uri="{FF2B5EF4-FFF2-40B4-BE49-F238E27FC236}">
                    <a16:creationId xmlns:a16="http://schemas.microsoft.com/office/drawing/2014/main" id="{2E68742F-ACBD-4FF1-A4E7-D36A38635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" y="2525"/>
                <a:ext cx="347" cy="346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8" name="Oval 312">
                <a:extLst>
                  <a:ext uri="{FF2B5EF4-FFF2-40B4-BE49-F238E27FC236}">
                    <a16:creationId xmlns:a16="http://schemas.microsoft.com/office/drawing/2014/main" id="{B437292D-376F-40A1-B53E-EF7BEBF88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6810" y="2557"/>
                <a:ext cx="283" cy="28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69" name="Oval 313">
                <a:extLst>
                  <a:ext uri="{FF2B5EF4-FFF2-40B4-BE49-F238E27FC236}">
                    <a16:creationId xmlns:a16="http://schemas.microsoft.com/office/drawing/2014/main" id="{33DF6446-8B67-402E-B8E7-5F1ED4CE8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42" y="2588"/>
                <a:ext cx="220" cy="221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0" name="Oval 314">
                <a:extLst>
                  <a:ext uri="{FF2B5EF4-FFF2-40B4-BE49-F238E27FC236}">
                    <a16:creationId xmlns:a16="http://schemas.microsoft.com/office/drawing/2014/main" id="{28785AB0-93A2-4817-BBF7-7D6BAA2D7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3" y="2619"/>
                <a:ext cx="157" cy="15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1" name="Oval 315">
                <a:extLst>
                  <a:ext uri="{FF2B5EF4-FFF2-40B4-BE49-F238E27FC236}">
                    <a16:creationId xmlns:a16="http://schemas.microsoft.com/office/drawing/2014/main" id="{94ABB88C-6680-4E03-8F4A-10AFABA07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72" name="Oval 316">
                <a:extLst>
                  <a:ext uri="{FF2B5EF4-FFF2-40B4-BE49-F238E27FC236}">
                    <a16:creationId xmlns:a16="http://schemas.microsoft.com/office/drawing/2014/main" id="{53F0D072-65E8-4B19-9D70-3AEA4F878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5" y="2650"/>
                <a:ext cx="33" cy="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773" name="Oval 317">
              <a:extLst>
                <a:ext uri="{FF2B5EF4-FFF2-40B4-BE49-F238E27FC236}">
                  <a16:creationId xmlns:a16="http://schemas.microsoft.com/office/drawing/2014/main" id="{C46AD762-8E18-4D2B-BA79-2CBDB152E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59"/>
              <a:ext cx="680" cy="68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4" name="Oval 318">
              <a:extLst>
                <a:ext uri="{FF2B5EF4-FFF2-40B4-BE49-F238E27FC236}">
                  <a16:creationId xmlns:a16="http://schemas.microsoft.com/office/drawing/2014/main" id="{D8C7AD50-F434-4827-A2F8-84481DA8A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704"/>
              <a:ext cx="589" cy="589"/>
            </a:xfrm>
            <a:prstGeom prst="ellips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5" name="AutoShape 319" descr="横線 (反転)">
              <a:extLst>
                <a:ext uri="{FF2B5EF4-FFF2-40B4-BE49-F238E27FC236}">
                  <a16:creationId xmlns:a16="http://schemas.microsoft.com/office/drawing/2014/main" id="{D6D49AF3-1DB8-4805-BD13-21D3762F6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3" y="2155"/>
              <a:ext cx="681" cy="181"/>
            </a:xfrm>
            <a:prstGeom prst="roundRect">
              <a:avLst>
                <a:gd name="adj" fmla="val 32046"/>
              </a:avLst>
            </a:prstGeom>
            <a:pattFill prst="narHorz">
              <a:fgClr>
                <a:schemeClr val="bg2">
                  <a:alpha val="70000"/>
                </a:schemeClr>
              </a:fgClr>
              <a:bgClr>
                <a:schemeClr val="bg1">
                  <a:alpha val="7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776" name="Group 320">
            <a:extLst>
              <a:ext uri="{FF2B5EF4-FFF2-40B4-BE49-F238E27FC236}">
                <a16:creationId xmlns:a16="http://schemas.microsoft.com/office/drawing/2014/main" id="{9A9FBE0F-584D-4B8C-8028-76378FB8FD3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125538"/>
            <a:ext cx="1439862" cy="925512"/>
            <a:chOff x="315" y="-153"/>
            <a:chExt cx="3032" cy="1950"/>
          </a:xfrm>
        </p:grpSpPr>
        <p:sp>
          <p:nvSpPr>
            <p:cNvPr id="19777" name="AutoShape 321">
              <a:extLst>
                <a:ext uri="{FF2B5EF4-FFF2-40B4-BE49-F238E27FC236}">
                  <a16:creationId xmlns:a16="http://schemas.microsoft.com/office/drawing/2014/main" id="{C6304D10-A664-4325-8D6A-0CCBAA3EF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" y="-136"/>
              <a:ext cx="3032" cy="1888"/>
            </a:xfrm>
            <a:prstGeom prst="roundRect">
              <a:avLst>
                <a:gd name="adj" fmla="val 911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8627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8" name="AutoShape 322">
              <a:extLst>
                <a:ext uri="{FF2B5EF4-FFF2-40B4-BE49-F238E27FC236}">
                  <a16:creationId xmlns:a16="http://schemas.microsoft.com/office/drawing/2014/main" id="{FDC089E7-BB94-4F07-B092-961C68263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-108"/>
              <a:ext cx="2948" cy="1905"/>
            </a:xfrm>
            <a:prstGeom prst="roundRect">
              <a:avLst>
                <a:gd name="adj" fmla="val 8134"/>
              </a:avLst>
            </a:pr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50000">
                  <a:srgbClr val="006600"/>
                </a:gs>
                <a:gs pos="100000">
                  <a:srgbClr val="00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79" name="Oval 323">
              <a:extLst>
                <a:ext uri="{FF2B5EF4-FFF2-40B4-BE49-F238E27FC236}">
                  <a16:creationId xmlns:a16="http://schemas.microsoft.com/office/drawing/2014/main" id="{186B33C1-B0F8-43FB-A52C-59536ED9A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0"/>
              <a:ext cx="1723" cy="172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0" name="AutoShape 324">
              <a:extLst>
                <a:ext uri="{FF2B5EF4-FFF2-40B4-BE49-F238E27FC236}">
                  <a16:creationId xmlns:a16="http://schemas.microsoft.com/office/drawing/2014/main" id="{46DEC953-8B4D-432E-A0BD-7C4444AC2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" y="-8"/>
              <a:ext cx="644" cy="18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39999"/>
                  </a:schemeClr>
                </a:gs>
                <a:gs pos="100000">
                  <a:schemeClr val="tx1">
                    <a:alpha val="8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1" name="Rectangle 325">
              <a:extLst>
                <a:ext uri="{FF2B5EF4-FFF2-40B4-BE49-F238E27FC236}">
                  <a16:creationId xmlns:a16="http://schemas.microsoft.com/office/drawing/2014/main" id="{235F420F-56CF-44F0-AF06-4C1EEB0ED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663"/>
              <a:ext cx="816" cy="27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2" name="Oval 326">
              <a:extLst>
                <a:ext uri="{FF2B5EF4-FFF2-40B4-BE49-F238E27FC236}">
                  <a16:creationId xmlns:a16="http://schemas.microsoft.com/office/drawing/2014/main" id="{0561F72E-C870-4E43-A5C1-8637DF01D9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69" y="255"/>
              <a:ext cx="1224" cy="122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3" name="Oval 327">
              <a:extLst>
                <a:ext uri="{FF2B5EF4-FFF2-40B4-BE49-F238E27FC236}">
                  <a16:creationId xmlns:a16="http://schemas.microsoft.com/office/drawing/2014/main" id="{C5EADEF1-32D1-45C7-B23A-74A522226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91"/>
              <a:ext cx="952" cy="95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4" name="Oval 328">
              <a:extLst>
                <a:ext uri="{FF2B5EF4-FFF2-40B4-BE49-F238E27FC236}">
                  <a16:creationId xmlns:a16="http://schemas.microsoft.com/office/drawing/2014/main" id="{9DF60D16-9863-4715-B0EA-E9AB4752F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436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5" name="Oval 329">
              <a:extLst>
                <a:ext uri="{FF2B5EF4-FFF2-40B4-BE49-F238E27FC236}">
                  <a16:creationId xmlns:a16="http://schemas.microsoft.com/office/drawing/2014/main" id="{AED5393E-10B0-483F-A24D-C3E10AFEA0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00000">
              <a:off x="1895" y="482"/>
              <a:ext cx="771" cy="77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6" name="AutoShape 330">
              <a:extLst>
                <a:ext uri="{FF2B5EF4-FFF2-40B4-BE49-F238E27FC236}">
                  <a16:creationId xmlns:a16="http://schemas.microsoft.com/office/drawing/2014/main" id="{F8255365-FE3C-4BB8-BBF0-65C8E976F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64"/>
              <a:ext cx="272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7" name="AutoShape 331">
              <a:extLst>
                <a:ext uri="{FF2B5EF4-FFF2-40B4-BE49-F238E27FC236}">
                  <a16:creationId xmlns:a16="http://schemas.microsoft.com/office/drawing/2014/main" id="{B5462A5A-0FD2-42B7-A1E0-89640A749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0" y="178"/>
              <a:ext cx="227" cy="199"/>
            </a:xfrm>
            <a:prstGeom prst="roundRect">
              <a:avLst>
                <a:gd name="adj" fmla="val 40968"/>
              </a:avLst>
            </a:prstGeom>
            <a:gradFill rotWithShape="1">
              <a:gsLst>
                <a:gs pos="0">
                  <a:srgbClr val="DDDDDD">
                    <a:alpha val="7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8" name="Rectangle 332">
              <a:extLst>
                <a:ext uri="{FF2B5EF4-FFF2-40B4-BE49-F238E27FC236}">
                  <a16:creationId xmlns:a16="http://schemas.microsoft.com/office/drawing/2014/main" id="{4261FB21-3FA7-41D2-85D5-92CA44850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-137"/>
              <a:ext cx="498" cy="137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89" name="AutoShape 333">
              <a:extLst>
                <a:ext uri="{FF2B5EF4-FFF2-40B4-BE49-F238E27FC236}">
                  <a16:creationId xmlns:a16="http://schemas.microsoft.com/office/drawing/2014/main" id="{CC43E7D0-EBD0-4BCA-BC09-0A3E6D4E1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" y="-153"/>
              <a:ext cx="435" cy="1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0" name="AutoShape 334">
              <a:extLst>
                <a:ext uri="{FF2B5EF4-FFF2-40B4-BE49-F238E27FC236}">
                  <a16:creationId xmlns:a16="http://schemas.microsoft.com/office/drawing/2014/main" id="{45E5F561-1878-4433-A0A3-F2EDC91AF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0"/>
              <a:ext cx="91" cy="17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1" name="AutoShape 335">
              <a:extLst>
                <a:ext uri="{FF2B5EF4-FFF2-40B4-BE49-F238E27FC236}">
                  <a16:creationId xmlns:a16="http://schemas.microsoft.com/office/drawing/2014/main" id="{3C5FF21B-067E-4842-9DF6-FBE93C7F8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0"/>
              <a:ext cx="91" cy="17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792" name="Group 336">
              <a:extLst>
                <a:ext uri="{FF2B5EF4-FFF2-40B4-BE49-F238E27FC236}">
                  <a16:creationId xmlns:a16="http://schemas.microsoft.com/office/drawing/2014/main" id="{BA6074F5-5B49-4FAE-9F2A-D3DA659E4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7" y="709"/>
              <a:ext cx="408" cy="327"/>
              <a:chOff x="6660" y="2462"/>
              <a:chExt cx="588" cy="471"/>
            </a:xfrm>
          </p:grpSpPr>
          <p:sp>
            <p:nvSpPr>
              <p:cNvPr id="19793" name="AutoShape 337">
                <a:extLst>
                  <a:ext uri="{FF2B5EF4-FFF2-40B4-BE49-F238E27FC236}">
                    <a16:creationId xmlns:a16="http://schemas.microsoft.com/office/drawing/2014/main" id="{7409E642-C1CF-47A2-B5A5-D7F26DFD7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60" y="2462"/>
                <a:ext cx="588" cy="471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4" name="Oval 338">
                <a:extLst>
                  <a:ext uri="{FF2B5EF4-FFF2-40B4-BE49-F238E27FC236}">
                    <a16:creationId xmlns:a16="http://schemas.microsoft.com/office/drawing/2014/main" id="{BC11702E-08D1-4D1E-878E-093643987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5" name="Oval 339">
                <a:extLst>
                  <a:ext uri="{FF2B5EF4-FFF2-40B4-BE49-F238E27FC236}">
                    <a16:creationId xmlns:a16="http://schemas.microsoft.com/office/drawing/2014/main" id="{9E140736-E852-42DD-AF01-BE790A91F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" y="2525"/>
                <a:ext cx="347" cy="346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6" name="Oval 340">
                <a:extLst>
                  <a:ext uri="{FF2B5EF4-FFF2-40B4-BE49-F238E27FC236}">
                    <a16:creationId xmlns:a16="http://schemas.microsoft.com/office/drawing/2014/main" id="{3C310E70-8DCE-4044-A553-8CBA67EB0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6810" y="2557"/>
                <a:ext cx="283" cy="28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7" name="Oval 341">
                <a:extLst>
                  <a:ext uri="{FF2B5EF4-FFF2-40B4-BE49-F238E27FC236}">
                    <a16:creationId xmlns:a16="http://schemas.microsoft.com/office/drawing/2014/main" id="{63E8E9AF-853E-4E5C-824F-61BF45CE1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842" y="2588"/>
                <a:ext cx="220" cy="221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8" name="Oval 342">
                <a:extLst>
                  <a:ext uri="{FF2B5EF4-FFF2-40B4-BE49-F238E27FC236}">
                    <a16:creationId xmlns:a16="http://schemas.microsoft.com/office/drawing/2014/main" id="{26DBAE7C-A55D-42DD-952B-2297C5D77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3" y="2619"/>
                <a:ext cx="157" cy="158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799" name="Oval 343">
                <a:extLst>
                  <a:ext uri="{FF2B5EF4-FFF2-40B4-BE49-F238E27FC236}">
                    <a16:creationId xmlns:a16="http://schemas.microsoft.com/office/drawing/2014/main" id="{F2C56DC4-FB31-45A1-87DB-A4533096B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47" y="2494"/>
                <a:ext cx="410" cy="409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70000"/>
                    </a:schemeClr>
                  </a:gs>
                  <a:gs pos="100000">
                    <a:schemeClr val="bg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00" name="Oval 344">
                <a:extLst>
                  <a:ext uri="{FF2B5EF4-FFF2-40B4-BE49-F238E27FC236}">
                    <a16:creationId xmlns:a16="http://schemas.microsoft.com/office/drawing/2014/main" id="{0D385024-180E-4487-95C5-161E6C117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5" y="2650"/>
                <a:ext cx="33" cy="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01" name="AutoShape 345" descr="縦線 (反転)">
              <a:extLst>
                <a:ext uri="{FF2B5EF4-FFF2-40B4-BE49-F238E27FC236}">
                  <a16:creationId xmlns:a16="http://schemas.microsoft.com/office/drawing/2014/main" id="{AAB5C6D6-2CFF-451F-A8A1-368A6FD0D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" y="3"/>
              <a:ext cx="589" cy="164"/>
            </a:xfrm>
            <a:prstGeom prst="roundRect">
              <a:avLst>
                <a:gd name="adj" fmla="val 16667"/>
              </a:avLst>
            </a:prstGeom>
            <a:pattFill prst="narVert">
              <a:fgClr>
                <a:schemeClr val="bg2">
                  <a:alpha val="70000"/>
                </a:schemeClr>
              </a:fgClr>
              <a:bgClr>
                <a:schemeClr val="bg1">
                  <a:alpha val="7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802" name="Group 346">
            <a:extLst>
              <a:ext uri="{FF2B5EF4-FFF2-40B4-BE49-F238E27FC236}">
                <a16:creationId xmlns:a16="http://schemas.microsoft.com/office/drawing/2014/main" id="{83BD9384-7309-4020-AF16-260E0C62C6E0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5013325"/>
            <a:ext cx="1439863" cy="954088"/>
            <a:chOff x="943" y="436"/>
            <a:chExt cx="3084" cy="2042"/>
          </a:xfrm>
        </p:grpSpPr>
        <p:sp>
          <p:nvSpPr>
            <p:cNvPr id="19803" name="AutoShape 347">
              <a:extLst>
                <a:ext uri="{FF2B5EF4-FFF2-40B4-BE49-F238E27FC236}">
                  <a16:creationId xmlns:a16="http://schemas.microsoft.com/office/drawing/2014/main" id="{E339A318-29D7-4023-8B9D-BC981371B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570"/>
              <a:ext cx="2177" cy="908"/>
            </a:xfrm>
            <a:prstGeom prst="roundRect">
              <a:avLst>
                <a:gd name="adj" fmla="val 7574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4" name="AutoShape 348">
              <a:extLst>
                <a:ext uri="{FF2B5EF4-FFF2-40B4-BE49-F238E27FC236}">
                  <a16:creationId xmlns:a16="http://schemas.microsoft.com/office/drawing/2014/main" id="{4B8CB6E6-1A1E-4C08-887E-2EFEEF74F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436"/>
              <a:ext cx="499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5" name="Rectangle 349">
              <a:extLst>
                <a:ext uri="{FF2B5EF4-FFF2-40B4-BE49-F238E27FC236}">
                  <a16:creationId xmlns:a16="http://schemas.microsoft.com/office/drawing/2014/main" id="{F3B8830F-C9ED-42CA-A119-B6FD5433D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436"/>
              <a:ext cx="317" cy="6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6" name="AutoShape 350">
              <a:extLst>
                <a:ext uri="{FF2B5EF4-FFF2-40B4-BE49-F238E27FC236}">
                  <a16:creationId xmlns:a16="http://schemas.microsoft.com/office/drawing/2014/main" id="{DFFC7DD4-678D-4EF0-926B-9EC99E41E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754"/>
              <a:ext cx="1043" cy="1724"/>
            </a:xfrm>
            <a:prstGeom prst="roundRect">
              <a:avLst>
                <a:gd name="adj" fmla="val 7574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7" name="AutoShape 351">
              <a:extLst>
                <a:ext uri="{FF2B5EF4-FFF2-40B4-BE49-F238E27FC236}">
                  <a16:creationId xmlns:a16="http://schemas.microsoft.com/office/drawing/2014/main" id="{95EF2BC9-FCA6-40AB-A7EB-776AF50E3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663"/>
              <a:ext cx="3084" cy="1769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8" name="AutoShape 352">
              <a:extLst>
                <a:ext uri="{FF2B5EF4-FFF2-40B4-BE49-F238E27FC236}">
                  <a16:creationId xmlns:a16="http://schemas.microsoft.com/office/drawing/2014/main" id="{71FEFCF5-5B86-403D-82C9-1B8E023B7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482"/>
              <a:ext cx="1950" cy="1860"/>
            </a:xfrm>
            <a:prstGeom prst="roundRect">
              <a:avLst>
                <a:gd name="adj" fmla="val 489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9" name="AutoShape 353">
              <a:extLst>
                <a:ext uri="{FF2B5EF4-FFF2-40B4-BE49-F238E27FC236}">
                  <a16:creationId xmlns:a16="http://schemas.microsoft.com/office/drawing/2014/main" id="{1893883E-A450-48C6-A28B-2F6563BE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663"/>
              <a:ext cx="1043" cy="1769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0" name="AutoShape 354">
              <a:extLst>
                <a:ext uri="{FF2B5EF4-FFF2-40B4-BE49-F238E27FC236}">
                  <a16:creationId xmlns:a16="http://schemas.microsoft.com/office/drawing/2014/main" id="{19154150-4165-4F22-BCB0-DA1307A4E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845"/>
              <a:ext cx="1905" cy="158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1" name="AutoShape 355">
              <a:extLst>
                <a:ext uri="{FF2B5EF4-FFF2-40B4-BE49-F238E27FC236}">
                  <a16:creationId xmlns:a16="http://schemas.microsoft.com/office/drawing/2014/main" id="{2C65CDCB-AC25-4CA0-890B-CDBB13916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" y="663"/>
              <a:ext cx="1043" cy="227"/>
            </a:xfrm>
            <a:prstGeom prst="roundRect">
              <a:avLst>
                <a:gd name="adj" fmla="val 1541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2" name="AutoShape 356">
              <a:extLst>
                <a:ext uri="{FF2B5EF4-FFF2-40B4-BE49-F238E27FC236}">
                  <a16:creationId xmlns:a16="http://schemas.microsoft.com/office/drawing/2014/main" id="{8863A280-80EF-4070-9EE8-A49190303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527"/>
              <a:ext cx="454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3" name="AutoShape 357">
              <a:extLst>
                <a:ext uri="{FF2B5EF4-FFF2-40B4-BE49-F238E27FC236}">
                  <a16:creationId xmlns:a16="http://schemas.microsoft.com/office/drawing/2014/main" id="{147B8881-BD1E-41B9-8290-82B05886A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527"/>
              <a:ext cx="363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4" name="AutoShape 358">
              <a:extLst>
                <a:ext uri="{FF2B5EF4-FFF2-40B4-BE49-F238E27FC236}">
                  <a16:creationId xmlns:a16="http://schemas.microsoft.com/office/drawing/2014/main" id="{1DB2844A-D2DC-4E66-8A2E-DE0699127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754"/>
              <a:ext cx="363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5" name="Rectangle 359">
              <a:extLst>
                <a:ext uri="{FF2B5EF4-FFF2-40B4-BE49-F238E27FC236}">
                  <a16:creationId xmlns:a16="http://schemas.microsoft.com/office/drawing/2014/main" id="{6FD1334D-C4C0-4CAD-84C5-DCF7F4347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482"/>
              <a:ext cx="726" cy="18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6" name="AutoShape 360">
              <a:extLst>
                <a:ext uri="{FF2B5EF4-FFF2-40B4-BE49-F238E27FC236}">
                  <a16:creationId xmlns:a16="http://schemas.microsoft.com/office/drawing/2014/main" id="{B06F7DF3-3181-4DDA-AE2D-B46BA75EB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935"/>
              <a:ext cx="1587" cy="1497"/>
            </a:xfrm>
            <a:prstGeom prst="roundRect">
              <a:avLst>
                <a:gd name="adj" fmla="val 741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7" name="AutoShape 361">
              <a:extLst>
                <a:ext uri="{FF2B5EF4-FFF2-40B4-BE49-F238E27FC236}">
                  <a16:creationId xmlns:a16="http://schemas.microsoft.com/office/drawing/2014/main" id="{6B85C77A-EA38-48EE-B850-88C7A955C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71"/>
              <a:ext cx="409" cy="122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9216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8" name="Oval 362">
              <a:extLst>
                <a:ext uri="{FF2B5EF4-FFF2-40B4-BE49-F238E27FC236}">
                  <a16:creationId xmlns:a16="http://schemas.microsoft.com/office/drawing/2014/main" id="{1DFC98FA-D130-4FA2-82E2-6B4861878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890"/>
              <a:ext cx="1497" cy="149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19" name="Oval 363">
              <a:extLst>
                <a:ext uri="{FF2B5EF4-FFF2-40B4-BE49-F238E27FC236}">
                  <a16:creationId xmlns:a16="http://schemas.microsoft.com/office/drawing/2014/main" id="{007978C5-3CB5-45DD-BE7A-122B4CA43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117"/>
              <a:ext cx="1043" cy="104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9216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0" name="Oval 364">
              <a:extLst>
                <a:ext uri="{FF2B5EF4-FFF2-40B4-BE49-F238E27FC236}">
                  <a16:creationId xmlns:a16="http://schemas.microsoft.com/office/drawing/2014/main" id="{EB1CE024-D84E-4756-916B-446125934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162"/>
              <a:ext cx="953" cy="95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1" name="AutoShape 365" descr="縦線 (反転)">
              <a:extLst>
                <a:ext uri="{FF2B5EF4-FFF2-40B4-BE49-F238E27FC236}">
                  <a16:creationId xmlns:a16="http://schemas.microsoft.com/office/drawing/2014/main" id="{113F4772-B24E-47BF-8C3C-5C70D18F2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754"/>
              <a:ext cx="318" cy="136"/>
            </a:xfrm>
            <a:prstGeom prst="roundRect">
              <a:avLst>
                <a:gd name="adj" fmla="val 16667"/>
              </a:avLst>
            </a:prstGeom>
            <a:pattFill prst="narVert">
              <a:fgClr>
                <a:srgbClr val="333333"/>
              </a:fgClr>
              <a:bgClr>
                <a:srgbClr val="5D5D5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2" name="AutoShape 366">
              <a:extLst>
                <a:ext uri="{FF2B5EF4-FFF2-40B4-BE49-F238E27FC236}">
                  <a16:creationId xmlns:a16="http://schemas.microsoft.com/office/drawing/2014/main" id="{783D7EB9-F2B3-4B6C-9271-541710BFF4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19" y="187"/>
              <a:ext cx="46" cy="99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3" name="AutoShape 367">
              <a:extLst>
                <a:ext uri="{FF2B5EF4-FFF2-40B4-BE49-F238E27FC236}">
                  <a16:creationId xmlns:a16="http://schemas.microsoft.com/office/drawing/2014/main" id="{5064DC5E-1CE9-4BA4-B21A-DB987196F5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943" y="890"/>
              <a:ext cx="454" cy="1542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4" name="AutoShape 368">
              <a:extLst>
                <a:ext uri="{FF2B5EF4-FFF2-40B4-BE49-F238E27FC236}">
                  <a16:creationId xmlns:a16="http://schemas.microsoft.com/office/drawing/2014/main" id="{C5B876D3-C9A2-4F8A-B05D-765C8AE5E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15"/>
              <a:ext cx="363" cy="181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5" name="AutoShape 369">
              <a:extLst>
                <a:ext uri="{FF2B5EF4-FFF2-40B4-BE49-F238E27FC236}">
                  <a16:creationId xmlns:a16="http://schemas.microsoft.com/office/drawing/2014/main" id="{87FD9663-A6D1-45E0-9543-FBB7F4CFD6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553" y="51"/>
              <a:ext cx="45" cy="90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6" name="AutoShape 370">
              <a:extLst>
                <a:ext uri="{FF2B5EF4-FFF2-40B4-BE49-F238E27FC236}">
                  <a16:creationId xmlns:a16="http://schemas.microsoft.com/office/drawing/2014/main" id="{B0AE11AC-CB46-46F1-8E73-2A941BBE2B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04" y="1117"/>
              <a:ext cx="45" cy="1270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7" name="AutoShape 371">
              <a:extLst>
                <a:ext uri="{FF2B5EF4-FFF2-40B4-BE49-F238E27FC236}">
                  <a16:creationId xmlns:a16="http://schemas.microsoft.com/office/drawing/2014/main" id="{C682E19C-5E09-4D4E-989B-A013130AF6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7" y="890"/>
              <a:ext cx="45" cy="1361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28" name="AutoShape 372">
              <a:extLst>
                <a:ext uri="{FF2B5EF4-FFF2-40B4-BE49-F238E27FC236}">
                  <a16:creationId xmlns:a16="http://schemas.microsoft.com/office/drawing/2014/main" id="{FD825FCE-DCC2-4526-8058-F1C5C6856A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85" y="2115"/>
              <a:ext cx="45" cy="272"/>
            </a:xfrm>
            <a:prstGeom prst="roundRect">
              <a:avLst>
                <a:gd name="adj" fmla="val 11454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29" name="Group 373">
              <a:extLst>
                <a:ext uri="{FF2B5EF4-FFF2-40B4-BE49-F238E27FC236}">
                  <a16:creationId xmlns:a16="http://schemas.microsoft.com/office/drawing/2014/main" id="{6191112D-DA2F-44EF-83EE-9D28168B79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2" y="1208"/>
              <a:ext cx="862" cy="862"/>
              <a:chOff x="4534" y="2523"/>
              <a:chExt cx="921" cy="921"/>
            </a:xfrm>
          </p:grpSpPr>
          <p:sp>
            <p:nvSpPr>
              <p:cNvPr id="19830" name="Oval 374">
                <a:extLst>
                  <a:ext uri="{FF2B5EF4-FFF2-40B4-BE49-F238E27FC236}">
                    <a16:creationId xmlns:a16="http://schemas.microsoft.com/office/drawing/2014/main" id="{2724597D-44E1-4369-9C64-249B3D427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4" y="2523"/>
                <a:ext cx="921" cy="921"/>
              </a:xfrm>
              <a:prstGeom prst="ellipse">
                <a:avLst/>
              </a:prstGeom>
              <a:gradFill rotWithShape="1">
                <a:gsLst>
                  <a:gs pos="0">
                    <a:srgbClr val="5F5F5F">
                      <a:gamma/>
                      <a:shade val="15686"/>
                      <a:invGamma/>
                    </a:srgbClr>
                  </a:gs>
                  <a:gs pos="100000">
                    <a:srgbClr val="5F5F5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831" name="Group 375">
                <a:extLst>
                  <a:ext uri="{FF2B5EF4-FFF2-40B4-BE49-F238E27FC236}">
                    <a16:creationId xmlns:a16="http://schemas.microsoft.com/office/drawing/2014/main" id="{5A0DC075-0A9E-447F-AAED-C825152A18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08" y="2750"/>
                <a:ext cx="588" cy="471"/>
                <a:chOff x="6660" y="2462"/>
                <a:chExt cx="588" cy="471"/>
              </a:xfrm>
            </p:grpSpPr>
            <p:sp>
              <p:nvSpPr>
                <p:cNvPr id="19832" name="AutoShape 376">
                  <a:extLst>
                    <a:ext uri="{FF2B5EF4-FFF2-40B4-BE49-F238E27FC236}">
                      <a16:creationId xmlns:a16="http://schemas.microsoft.com/office/drawing/2014/main" id="{4FBCCB49-7EDE-434A-BE0F-3F03445B7B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0" y="2462"/>
                  <a:ext cx="588" cy="47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3" name="Oval 377">
                  <a:extLst>
                    <a:ext uri="{FF2B5EF4-FFF2-40B4-BE49-F238E27FC236}">
                      <a16:creationId xmlns:a16="http://schemas.microsoft.com/office/drawing/2014/main" id="{2BE93873-98BA-4418-B97B-3F31809847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747" y="2494"/>
                  <a:ext cx="410" cy="40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4" name="Oval 378">
                  <a:extLst>
                    <a:ext uri="{FF2B5EF4-FFF2-40B4-BE49-F238E27FC236}">
                      <a16:creationId xmlns:a16="http://schemas.microsoft.com/office/drawing/2014/main" id="{C954D93B-CAF9-4570-AC08-F23DA65466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78" y="2525"/>
                  <a:ext cx="347" cy="34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5" name="Oval 379">
                  <a:extLst>
                    <a:ext uri="{FF2B5EF4-FFF2-40B4-BE49-F238E27FC236}">
                      <a16:creationId xmlns:a16="http://schemas.microsoft.com/office/drawing/2014/main" id="{5FD0422B-2644-46F1-A124-D69A241008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6810" y="2557"/>
                  <a:ext cx="283" cy="28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6" name="Oval 380">
                  <a:extLst>
                    <a:ext uri="{FF2B5EF4-FFF2-40B4-BE49-F238E27FC236}">
                      <a16:creationId xmlns:a16="http://schemas.microsoft.com/office/drawing/2014/main" id="{1A1C97A5-8B75-429B-8893-C66A1EE7FA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842" y="2588"/>
                  <a:ext cx="220" cy="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shade val="54118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7" name="Oval 381">
                  <a:extLst>
                    <a:ext uri="{FF2B5EF4-FFF2-40B4-BE49-F238E27FC236}">
                      <a16:creationId xmlns:a16="http://schemas.microsoft.com/office/drawing/2014/main" id="{BEB07249-0B3B-487A-97E6-3F4C7D5E2C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73" y="2619"/>
                  <a:ext cx="157" cy="15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shade val="54118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8" name="Oval 382">
                  <a:extLst>
                    <a:ext uri="{FF2B5EF4-FFF2-40B4-BE49-F238E27FC236}">
                      <a16:creationId xmlns:a16="http://schemas.microsoft.com/office/drawing/2014/main" id="{6588676A-0F26-41DF-B51B-B414E1AD35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47" y="2494"/>
                  <a:ext cx="410" cy="40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70000"/>
                      </a:schemeClr>
                    </a:gs>
                    <a:gs pos="100000">
                      <a:schemeClr val="bg1">
                        <a:gamma/>
                        <a:shade val="54118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839" name="Oval 383">
                  <a:extLst>
                    <a:ext uri="{FF2B5EF4-FFF2-40B4-BE49-F238E27FC236}">
                      <a16:creationId xmlns:a16="http://schemas.microsoft.com/office/drawing/2014/main" id="{EB7A5409-46BE-43DE-A2AA-1C6B8269FB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35" y="2650"/>
                  <a:ext cx="33" cy="3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840" name="AutoShape 384">
              <a:extLst>
                <a:ext uri="{FF2B5EF4-FFF2-40B4-BE49-F238E27FC236}">
                  <a16:creationId xmlns:a16="http://schemas.microsoft.com/office/drawing/2014/main" id="{8289BFEB-F1E5-4932-9E88-12EF1F782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207"/>
              <a:ext cx="862" cy="861"/>
            </a:xfrm>
            <a:custGeom>
              <a:avLst/>
              <a:gdLst>
                <a:gd name="G0" fmla="+- 3333 0 0"/>
                <a:gd name="G1" fmla="+- 21600 0 3333"/>
                <a:gd name="G2" fmla="+- 21600 0 333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33" y="10800"/>
                  </a:moveTo>
                  <a:cubicBezTo>
                    <a:pt x="3333" y="14924"/>
                    <a:pt x="6676" y="18267"/>
                    <a:pt x="10800" y="18267"/>
                  </a:cubicBezTo>
                  <a:cubicBezTo>
                    <a:pt x="14924" y="18267"/>
                    <a:pt x="18267" y="14924"/>
                    <a:pt x="18267" y="10800"/>
                  </a:cubicBezTo>
                  <a:cubicBezTo>
                    <a:pt x="18267" y="6676"/>
                    <a:pt x="14924" y="3333"/>
                    <a:pt x="10800" y="3333"/>
                  </a:cubicBezTo>
                  <a:cubicBezTo>
                    <a:pt x="6676" y="3333"/>
                    <a:pt x="3333" y="6676"/>
                    <a:pt x="3333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1" name="Rectangle 385">
              <a:extLst>
                <a:ext uri="{FF2B5EF4-FFF2-40B4-BE49-F238E27FC236}">
                  <a16:creationId xmlns:a16="http://schemas.microsoft.com/office/drawing/2014/main" id="{23F152A0-C2A9-4E07-A0E1-425AD56CA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754"/>
              <a:ext cx="272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871" name="Group 415">
            <a:extLst>
              <a:ext uri="{FF2B5EF4-FFF2-40B4-BE49-F238E27FC236}">
                <a16:creationId xmlns:a16="http://schemas.microsoft.com/office/drawing/2014/main" id="{FEC63A3B-E9DD-472A-A4EF-152BA8643954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5013325"/>
            <a:ext cx="1439862" cy="955675"/>
            <a:chOff x="489" y="1661"/>
            <a:chExt cx="2949" cy="1958"/>
          </a:xfrm>
        </p:grpSpPr>
        <p:sp>
          <p:nvSpPr>
            <p:cNvPr id="19842" name="AutoShape 386">
              <a:extLst>
                <a:ext uri="{FF2B5EF4-FFF2-40B4-BE49-F238E27FC236}">
                  <a16:creationId xmlns:a16="http://schemas.microsoft.com/office/drawing/2014/main" id="{756B8BD9-033E-40F4-AD9A-331B323FE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661"/>
              <a:ext cx="590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3" name="AutoShape 387">
              <a:extLst>
                <a:ext uri="{FF2B5EF4-FFF2-40B4-BE49-F238E27FC236}">
                  <a16:creationId xmlns:a16="http://schemas.microsoft.com/office/drawing/2014/main" id="{12C8BAA4-75A8-4138-A6A7-A9A35C334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706"/>
              <a:ext cx="2949" cy="1913"/>
            </a:xfrm>
            <a:prstGeom prst="roundRect">
              <a:avLst>
                <a:gd name="adj" fmla="val 10769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shade val="72941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4" name="AutoShape 388">
              <a:extLst>
                <a:ext uri="{FF2B5EF4-FFF2-40B4-BE49-F238E27FC236}">
                  <a16:creationId xmlns:a16="http://schemas.microsoft.com/office/drawing/2014/main" id="{F9E7F265-25BC-4356-8FBC-A0D1631B9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888"/>
              <a:ext cx="2949" cy="1573"/>
            </a:xfrm>
            <a:prstGeom prst="roundRect">
              <a:avLst>
                <a:gd name="adj" fmla="val 744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5" name="AutoShape 389">
              <a:extLst>
                <a:ext uri="{FF2B5EF4-FFF2-40B4-BE49-F238E27FC236}">
                  <a16:creationId xmlns:a16="http://schemas.microsoft.com/office/drawing/2014/main" id="{F08B508A-3B6E-483D-B428-D2A334B8F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1888"/>
              <a:ext cx="2495" cy="1573"/>
            </a:xfrm>
            <a:prstGeom prst="roundRect">
              <a:avLst>
                <a:gd name="adj" fmla="val 7440"/>
              </a:avLst>
            </a:prstGeom>
            <a:gradFill rotWithShape="1">
              <a:gsLst>
                <a:gs pos="0">
                  <a:srgbClr val="DDDDDD">
                    <a:gamma/>
                    <a:tint val="60392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6" name="AutoShape 390">
              <a:extLst>
                <a:ext uri="{FF2B5EF4-FFF2-40B4-BE49-F238E27FC236}">
                  <a16:creationId xmlns:a16="http://schemas.microsoft.com/office/drawing/2014/main" id="{D229FBD4-7ECC-449F-A273-BEC1DE4D11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95" y="501"/>
              <a:ext cx="45" cy="276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7" name="AutoShape 391">
              <a:extLst>
                <a:ext uri="{FF2B5EF4-FFF2-40B4-BE49-F238E27FC236}">
                  <a16:creationId xmlns:a16="http://schemas.microsoft.com/office/drawing/2014/main" id="{D7177168-8516-4A1E-86A5-8C62C437A3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" y="1979"/>
              <a:ext cx="90" cy="14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8" name="AutoShape 392">
              <a:extLst>
                <a:ext uri="{FF2B5EF4-FFF2-40B4-BE49-F238E27FC236}">
                  <a16:creationId xmlns:a16="http://schemas.microsoft.com/office/drawing/2014/main" id="{4A17DF13-042A-4632-9474-40D2774E58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29" y="523"/>
              <a:ext cx="44" cy="27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9" name="AutoShape 393">
              <a:extLst>
                <a:ext uri="{FF2B5EF4-FFF2-40B4-BE49-F238E27FC236}">
                  <a16:creationId xmlns:a16="http://schemas.microsoft.com/office/drawing/2014/main" id="{F062C90B-C0EE-4D15-8128-A38F425FC1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29" y="2104"/>
              <a:ext cx="44" cy="27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66667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0" name="AutoShape 394">
              <a:extLst>
                <a:ext uri="{FF2B5EF4-FFF2-40B4-BE49-F238E27FC236}">
                  <a16:creationId xmlns:a16="http://schemas.microsoft.com/office/drawing/2014/main" id="{20A044A8-6147-44D4-AB86-B27C4795E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97"/>
              <a:ext cx="726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1" name="Oval 395">
              <a:extLst>
                <a:ext uri="{FF2B5EF4-FFF2-40B4-BE49-F238E27FC236}">
                  <a16:creationId xmlns:a16="http://schemas.microsoft.com/office/drawing/2014/main" id="{37C76245-5DFD-4FF5-9695-6116362D1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842"/>
              <a:ext cx="1678" cy="1678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2" name="Oval 396">
              <a:extLst>
                <a:ext uri="{FF2B5EF4-FFF2-40B4-BE49-F238E27FC236}">
                  <a16:creationId xmlns:a16="http://schemas.microsoft.com/office/drawing/2014/main" id="{6DBB1330-FF34-48DE-BBB1-BA04561FA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78"/>
              <a:ext cx="1406" cy="14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3" name="Oval 397">
              <a:extLst>
                <a:ext uri="{FF2B5EF4-FFF2-40B4-BE49-F238E27FC236}">
                  <a16:creationId xmlns:a16="http://schemas.microsoft.com/office/drawing/2014/main" id="{5424CBA7-76DB-412E-B435-CAD12B54C6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69" y="2024"/>
              <a:ext cx="1315" cy="1315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4" name="Oval 398">
              <a:extLst>
                <a:ext uri="{FF2B5EF4-FFF2-40B4-BE49-F238E27FC236}">
                  <a16:creationId xmlns:a16="http://schemas.microsoft.com/office/drawing/2014/main" id="{A994D76F-7D4F-4D45-9488-EB0F0C51F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069"/>
              <a:ext cx="46" cy="4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5" name="Oval 399">
              <a:extLst>
                <a:ext uri="{FF2B5EF4-FFF2-40B4-BE49-F238E27FC236}">
                  <a16:creationId xmlns:a16="http://schemas.microsoft.com/office/drawing/2014/main" id="{219338E8-B8EC-403B-8BFF-D8DE3C2FE4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600000">
              <a:off x="1805" y="2160"/>
              <a:ext cx="1043" cy="1043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56" name="Oval 400">
              <a:extLst>
                <a:ext uri="{FF2B5EF4-FFF2-40B4-BE49-F238E27FC236}">
                  <a16:creationId xmlns:a16="http://schemas.microsoft.com/office/drawing/2014/main" id="{C0FEA17B-AF74-4403-867F-64F6997FDE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1941" y="2296"/>
              <a:ext cx="771" cy="77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57" name="Group 401">
              <a:extLst>
                <a:ext uri="{FF2B5EF4-FFF2-40B4-BE49-F238E27FC236}">
                  <a16:creationId xmlns:a16="http://schemas.microsoft.com/office/drawing/2014/main" id="{E30389EA-559C-4B0D-839C-4A8F7BA4F5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3" y="2446"/>
              <a:ext cx="665" cy="476"/>
              <a:chOff x="2440" y="3203"/>
              <a:chExt cx="952" cy="681"/>
            </a:xfrm>
          </p:grpSpPr>
          <p:sp>
            <p:nvSpPr>
              <p:cNvPr id="19858" name="AutoShape 402">
                <a:extLst>
                  <a:ext uri="{FF2B5EF4-FFF2-40B4-BE49-F238E27FC236}">
                    <a16:creationId xmlns:a16="http://schemas.microsoft.com/office/drawing/2014/main" id="{1128DE2E-00A1-4339-B4A9-CD0E0E2D5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3203"/>
                <a:ext cx="952" cy="680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59" name="Oval 403">
                <a:extLst>
                  <a:ext uri="{FF2B5EF4-FFF2-40B4-BE49-F238E27FC236}">
                    <a16:creationId xmlns:a16="http://schemas.microsoft.com/office/drawing/2014/main" id="{FAF11AC6-4E18-4703-9233-547EE8562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203"/>
                <a:ext cx="681" cy="681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0" name="Oval 404">
                <a:extLst>
                  <a:ext uri="{FF2B5EF4-FFF2-40B4-BE49-F238E27FC236}">
                    <a16:creationId xmlns:a16="http://schemas.microsoft.com/office/drawing/2014/main" id="{0140EBF7-C89B-4F2A-92B7-9995D19E7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1" name="Oval 405">
                <a:extLst>
                  <a:ext uri="{FF2B5EF4-FFF2-40B4-BE49-F238E27FC236}">
                    <a16:creationId xmlns:a16="http://schemas.microsoft.com/office/drawing/2014/main" id="{9960D7C5-612D-47A7-8CEC-B7B0E538B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3293"/>
                <a:ext cx="499" cy="49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2" name="Oval 406">
                <a:extLst>
                  <a:ext uri="{FF2B5EF4-FFF2-40B4-BE49-F238E27FC236}">
                    <a16:creationId xmlns:a16="http://schemas.microsoft.com/office/drawing/2014/main" id="{FA561E47-4B0F-4779-B061-ABB6A16B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12" y="3339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3" name="Oval 407">
                <a:extLst>
                  <a:ext uri="{FF2B5EF4-FFF2-40B4-BE49-F238E27FC236}">
                    <a16:creationId xmlns:a16="http://schemas.microsoft.com/office/drawing/2014/main" id="{82BDF5DA-CCEF-4CA3-B115-5B4A1C942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757" y="3385"/>
                <a:ext cx="318" cy="31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54118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4" name="Oval 408">
                <a:extLst>
                  <a:ext uri="{FF2B5EF4-FFF2-40B4-BE49-F238E27FC236}">
                    <a16:creationId xmlns:a16="http://schemas.microsoft.com/office/drawing/2014/main" id="{F994423E-A6C3-4F14-967A-9C4A84FCD8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430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shade val="5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5" name="Oval 409">
                <a:extLst>
                  <a:ext uri="{FF2B5EF4-FFF2-40B4-BE49-F238E27FC236}">
                    <a16:creationId xmlns:a16="http://schemas.microsoft.com/office/drawing/2014/main" id="{00B039F7-11B3-4C85-97EC-49B399E8C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590" cy="59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70000"/>
                    </a:schemeClr>
                  </a:gs>
                  <a:gs pos="100000">
                    <a:schemeClr val="accent1">
                      <a:gamma/>
                      <a:shade val="54118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866" name="Oval 410">
                <a:extLst>
                  <a:ext uri="{FF2B5EF4-FFF2-40B4-BE49-F238E27FC236}">
                    <a16:creationId xmlns:a16="http://schemas.microsoft.com/office/drawing/2014/main" id="{BF3FBC99-6E1A-44A0-AC7A-FE6199EE61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75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867" name="AutoShape 411">
              <a:extLst>
                <a:ext uri="{FF2B5EF4-FFF2-40B4-BE49-F238E27FC236}">
                  <a16:creationId xmlns:a16="http://schemas.microsoft.com/office/drawing/2014/main" id="{047BBCB2-0A00-4B3D-8DB5-EF07F143ED1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65" y="1979"/>
              <a:ext cx="90" cy="140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5000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8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8" name="Rectangle 412">
              <a:extLst>
                <a:ext uri="{FF2B5EF4-FFF2-40B4-BE49-F238E27FC236}">
                  <a16:creationId xmlns:a16="http://schemas.microsoft.com/office/drawing/2014/main" id="{C9A08BCB-9641-4B04-8A49-A81F8BCEE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96"/>
              <a:ext cx="136" cy="77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69" name="Rectangle 413">
              <a:extLst>
                <a:ext uri="{FF2B5EF4-FFF2-40B4-BE49-F238E27FC236}">
                  <a16:creationId xmlns:a16="http://schemas.microsoft.com/office/drawing/2014/main" id="{7B974F3B-58D4-4A8C-96CF-7E9FD132A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523"/>
              <a:ext cx="136" cy="31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70" name="AutoShape 414">
              <a:extLst>
                <a:ext uri="{FF2B5EF4-FFF2-40B4-BE49-F238E27FC236}">
                  <a16:creationId xmlns:a16="http://schemas.microsoft.com/office/drawing/2014/main" id="{E1D43ECE-86CF-403D-8D84-40E785CC12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24" y="1860"/>
              <a:ext cx="363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96733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2512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メイリオ</vt:lpstr>
      <vt:lpstr>ＭＳ Ｐ明朝</vt:lpstr>
      <vt:lpstr>標準デザイン</vt:lpstr>
      <vt:lpstr>デジカメ</vt:lpstr>
      <vt:lpstr>デジカメ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pptxc04_デジカメ、コンパクトデジタルカメラのイラスト</dc:title>
  <dc:subject>pptxc04_デジカメ、コンパクトデジタルカメラのイラスト</dc:subject>
  <dc:creator>でじけろお</dc:creator>
  <cp:revision>2</cp:revision>
  <dcterms:created xsi:type="dcterms:W3CDTF">2010-10-12T01:13:58Z</dcterms:created>
  <dcterms:modified xsi:type="dcterms:W3CDTF">2019-10-21T00:06:52Z</dcterms:modified>
  <cp:version>2</cp:version>
</cp:coreProperties>
</file>